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sldIdLst>
    <p:sldId id="256" r:id="rId2"/>
    <p:sldId id="260" r:id="rId3"/>
    <p:sldId id="262" r:id="rId4"/>
    <p:sldId id="266" r:id="rId5"/>
    <p:sldId id="265" r:id="rId6"/>
    <p:sldId id="282" r:id="rId7"/>
    <p:sldId id="264" r:id="rId8"/>
    <p:sldId id="273" r:id="rId9"/>
    <p:sldId id="263" r:id="rId10"/>
    <p:sldId id="261" r:id="rId11"/>
    <p:sldId id="283" r:id="rId12"/>
    <p:sldId id="284" r:id="rId13"/>
    <p:sldId id="285" r:id="rId14"/>
    <p:sldId id="277" r:id="rId15"/>
    <p:sldId id="267" r:id="rId16"/>
    <p:sldId id="270" r:id="rId17"/>
    <p:sldId id="268" r:id="rId18"/>
    <p:sldId id="269" r:id="rId19"/>
    <p:sldId id="271" r:id="rId20"/>
    <p:sldId id="272" r:id="rId21"/>
    <p:sldId id="275" r:id="rId22"/>
    <p:sldId id="274" r:id="rId23"/>
    <p:sldId id="279" r:id="rId24"/>
    <p:sldId id="278" r:id="rId25"/>
    <p:sldId id="280" r:id="rId26"/>
    <p:sldId id="276" r:id="rId27"/>
    <p:sldId id="281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87"/>
  </p:normalViewPr>
  <p:slideViewPr>
    <p:cSldViewPr snapToGrid="0" snapToObjects="1">
      <p:cViewPr>
        <p:scale>
          <a:sx n="82" d="100"/>
          <a:sy n="82" d="100"/>
        </p:scale>
        <p:origin x="116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E2D172-9EAC-4B55-972B-5EC94394643B}" type="doc">
      <dgm:prSet loTypeId="urn:microsoft.com/office/officeart/2005/8/layout/list1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7ECBDE0-8616-48F8-8A4D-BE978525717D}">
      <dgm:prSet/>
      <dgm:spPr/>
      <dgm:t>
        <a:bodyPr/>
        <a:lstStyle/>
        <a:p>
          <a:r>
            <a:rPr lang="fr-FR"/>
            <a:t>Partie 1</a:t>
          </a:r>
          <a:endParaRPr lang="en-US"/>
        </a:p>
      </dgm:t>
    </dgm:pt>
    <dgm:pt modelId="{000AD789-6420-41EC-A59D-7622E3AF9328}" type="parTrans" cxnId="{7A0BE5A9-63AA-4B9F-9D9A-FAA54BE0972B}">
      <dgm:prSet/>
      <dgm:spPr/>
      <dgm:t>
        <a:bodyPr/>
        <a:lstStyle/>
        <a:p>
          <a:endParaRPr lang="en-US"/>
        </a:p>
      </dgm:t>
    </dgm:pt>
    <dgm:pt modelId="{66EE5B2A-7E71-4FA4-A790-43967FD8E65A}" type="sibTrans" cxnId="{7A0BE5A9-63AA-4B9F-9D9A-FAA54BE0972B}">
      <dgm:prSet/>
      <dgm:spPr/>
      <dgm:t>
        <a:bodyPr/>
        <a:lstStyle/>
        <a:p>
          <a:endParaRPr lang="en-US"/>
        </a:p>
      </dgm:t>
    </dgm:pt>
    <dgm:pt modelId="{BFD8E86F-B593-4DB8-8770-CF199B8E5FD2}">
      <dgm:prSet/>
      <dgm:spPr/>
      <dgm:t>
        <a:bodyPr/>
        <a:lstStyle/>
        <a:p>
          <a:r>
            <a:rPr lang="fr-FR"/>
            <a:t>Partie 2</a:t>
          </a:r>
          <a:endParaRPr lang="en-US"/>
        </a:p>
      </dgm:t>
    </dgm:pt>
    <dgm:pt modelId="{AC22560F-9B76-42B2-829C-4766F3051B10}" type="parTrans" cxnId="{FE748CFB-C22E-4E29-A778-3F5FD837E162}">
      <dgm:prSet/>
      <dgm:spPr/>
      <dgm:t>
        <a:bodyPr/>
        <a:lstStyle/>
        <a:p>
          <a:endParaRPr lang="en-US"/>
        </a:p>
      </dgm:t>
    </dgm:pt>
    <dgm:pt modelId="{31D9F75A-4132-44A1-A816-E71430F50DD6}" type="sibTrans" cxnId="{FE748CFB-C22E-4E29-A778-3F5FD837E162}">
      <dgm:prSet/>
      <dgm:spPr/>
      <dgm:t>
        <a:bodyPr/>
        <a:lstStyle/>
        <a:p>
          <a:endParaRPr lang="en-US"/>
        </a:p>
      </dgm:t>
    </dgm:pt>
    <dgm:pt modelId="{771D6D12-59CF-4B37-8C3C-F4AFA819575B}">
      <dgm:prSet/>
      <dgm:spPr/>
      <dgm:t>
        <a:bodyPr/>
        <a:lstStyle/>
        <a:p>
          <a:r>
            <a:rPr lang="fr-FR"/>
            <a:t>Partie 3</a:t>
          </a:r>
          <a:endParaRPr lang="en-US"/>
        </a:p>
      </dgm:t>
    </dgm:pt>
    <dgm:pt modelId="{49FB8352-6F50-4E23-A6CB-328E56450ABA}" type="parTrans" cxnId="{A10A63B0-19AF-4071-8663-9237E3D63D02}">
      <dgm:prSet/>
      <dgm:spPr/>
      <dgm:t>
        <a:bodyPr/>
        <a:lstStyle/>
        <a:p>
          <a:endParaRPr lang="en-US"/>
        </a:p>
      </dgm:t>
    </dgm:pt>
    <dgm:pt modelId="{8F614AAD-7F04-46EB-9CEA-CFF7DF6D4CC7}" type="sibTrans" cxnId="{A10A63B0-19AF-4071-8663-9237E3D63D02}">
      <dgm:prSet/>
      <dgm:spPr/>
      <dgm:t>
        <a:bodyPr/>
        <a:lstStyle/>
        <a:p>
          <a:endParaRPr lang="en-US"/>
        </a:p>
      </dgm:t>
    </dgm:pt>
    <dgm:pt modelId="{FF9C842A-EC73-495C-828B-9D06F39BEB63}">
      <dgm:prSet/>
      <dgm:spPr/>
      <dgm:t>
        <a:bodyPr/>
        <a:lstStyle/>
        <a:p>
          <a:r>
            <a:rPr lang="fr-FR"/>
            <a:t>Modélisation du problème</a:t>
          </a:r>
          <a:endParaRPr lang="en-US"/>
        </a:p>
      </dgm:t>
    </dgm:pt>
    <dgm:pt modelId="{3D80AB47-0233-40E1-9872-15D52653390B}" type="parTrans" cxnId="{D2E1BB9F-E692-4F71-9F92-FEC970DDF133}">
      <dgm:prSet/>
      <dgm:spPr/>
      <dgm:t>
        <a:bodyPr/>
        <a:lstStyle/>
        <a:p>
          <a:endParaRPr lang="en-US"/>
        </a:p>
      </dgm:t>
    </dgm:pt>
    <dgm:pt modelId="{6A2DE6E5-8643-4F2D-AC3F-EA5F31B9F26E}" type="sibTrans" cxnId="{D2E1BB9F-E692-4F71-9F92-FEC970DDF133}">
      <dgm:prSet/>
      <dgm:spPr/>
      <dgm:t>
        <a:bodyPr/>
        <a:lstStyle/>
        <a:p>
          <a:endParaRPr lang="en-US"/>
        </a:p>
      </dgm:t>
    </dgm:pt>
    <dgm:pt modelId="{48F74D5D-5C13-4AF3-A6AD-CCF9961756F9}">
      <dgm:prSet/>
      <dgm:spPr/>
      <dgm:t>
        <a:bodyPr/>
        <a:lstStyle/>
        <a:p>
          <a:r>
            <a:rPr lang="fr-FR"/>
            <a:t>Optimisation du problème</a:t>
          </a:r>
          <a:endParaRPr lang="en-US"/>
        </a:p>
      </dgm:t>
    </dgm:pt>
    <dgm:pt modelId="{F753A444-54D8-46F0-8F51-946D1F5F4DAD}" type="parTrans" cxnId="{E5A090B7-C259-4A26-B87D-1402FA6BF498}">
      <dgm:prSet/>
      <dgm:spPr/>
      <dgm:t>
        <a:bodyPr/>
        <a:lstStyle/>
        <a:p>
          <a:endParaRPr lang="en-US"/>
        </a:p>
      </dgm:t>
    </dgm:pt>
    <dgm:pt modelId="{40E69ED7-8F8B-46FD-B1CB-6B6CB6786389}" type="sibTrans" cxnId="{E5A090B7-C259-4A26-B87D-1402FA6BF498}">
      <dgm:prSet/>
      <dgm:spPr/>
      <dgm:t>
        <a:bodyPr/>
        <a:lstStyle/>
        <a:p>
          <a:endParaRPr lang="en-US"/>
        </a:p>
      </dgm:t>
    </dgm:pt>
    <dgm:pt modelId="{9CFAC176-E43A-47B8-96A6-F29736E9A14C}">
      <dgm:prSet/>
      <dgm:spPr/>
      <dgm:t>
        <a:bodyPr/>
        <a:lstStyle/>
        <a:p>
          <a:r>
            <a:rPr lang="fr-FR"/>
            <a:t>Décisions</a:t>
          </a:r>
          <a:endParaRPr lang="en-US"/>
        </a:p>
      </dgm:t>
    </dgm:pt>
    <dgm:pt modelId="{EE79C0EA-89B5-4D6D-9342-FE3B60D58215}" type="parTrans" cxnId="{D9E4C64F-F017-4346-8493-2B130F90DDFE}">
      <dgm:prSet/>
      <dgm:spPr/>
      <dgm:t>
        <a:bodyPr/>
        <a:lstStyle/>
        <a:p>
          <a:endParaRPr lang="en-US"/>
        </a:p>
      </dgm:t>
    </dgm:pt>
    <dgm:pt modelId="{A8CC8B27-9A66-49F9-AB46-0F47271379DD}" type="sibTrans" cxnId="{D9E4C64F-F017-4346-8493-2B130F90DDFE}">
      <dgm:prSet/>
      <dgm:spPr/>
      <dgm:t>
        <a:bodyPr/>
        <a:lstStyle/>
        <a:p>
          <a:endParaRPr lang="en-US"/>
        </a:p>
      </dgm:t>
    </dgm:pt>
    <dgm:pt modelId="{8619C9D4-22FE-446A-A60C-6158E16F4024}">
      <dgm:prSet/>
      <dgm:spPr/>
      <dgm:t>
        <a:bodyPr/>
        <a:lstStyle/>
        <a:p>
          <a:r>
            <a:rPr lang="fr-FR"/>
            <a:t>Analyse</a:t>
          </a:r>
          <a:endParaRPr lang="en-US"/>
        </a:p>
      </dgm:t>
    </dgm:pt>
    <dgm:pt modelId="{0A6AA53F-99AE-42FA-BDF9-53FA2144C963}" type="parTrans" cxnId="{C9654CDB-0653-49F7-82E5-D7184100AB96}">
      <dgm:prSet/>
      <dgm:spPr/>
      <dgm:t>
        <a:bodyPr/>
        <a:lstStyle/>
        <a:p>
          <a:endParaRPr lang="en-US"/>
        </a:p>
      </dgm:t>
    </dgm:pt>
    <dgm:pt modelId="{3E00FD5A-45C2-4E68-8BD3-B9EE7162C57D}" type="sibTrans" cxnId="{C9654CDB-0653-49F7-82E5-D7184100AB96}">
      <dgm:prSet/>
      <dgm:spPr/>
      <dgm:t>
        <a:bodyPr/>
        <a:lstStyle/>
        <a:p>
          <a:endParaRPr lang="en-US"/>
        </a:p>
      </dgm:t>
    </dgm:pt>
    <dgm:pt modelId="{E148C15E-E6FF-5740-A472-5623582C3DFF}">
      <dgm:prSet/>
      <dgm:spPr/>
      <dgm:t>
        <a:bodyPr/>
        <a:lstStyle/>
        <a:p>
          <a:r>
            <a:rPr lang="fr-CA" dirty="0"/>
            <a:t>Condition de résistance de charge pour le maximum de puissance avec un module thermoélectrique</a:t>
          </a:r>
        </a:p>
      </dgm:t>
    </dgm:pt>
    <dgm:pt modelId="{E78CA39A-2580-F049-8D5D-C7A96837EA8B}" type="parTrans" cxnId="{9E702920-8A2D-1840-AFDA-9CCB4292A592}">
      <dgm:prSet/>
      <dgm:spPr/>
      <dgm:t>
        <a:bodyPr/>
        <a:lstStyle/>
        <a:p>
          <a:endParaRPr lang="fr-CA"/>
        </a:p>
      </dgm:t>
    </dgm:pt>
    <dgm:pt modelId="{6E7C1279-93EC-1042-96E7-6DB7D5AEFA8A}" type="sibTrans" cxnId="{9E702920-8A2D-1840-AFDA-9CCB4292A592}">
      <dgm:prSet/>
      <dgm:spPr/>
      <dgm:t>
        <a:bodyPr/>
        <a:lstStyle/>
        <a:p>
          <a:endParaRPr lang="fr-CA"/>
        </a:p>
      </dgm:t>
    </dgm:pt>
    <dgm:pt modelId="{843C6407-8406-D44C-995B-5A233C10416D}">
      <dgm:prSet/>
      <dgm:spPr/>
      <dgm:t>
        <a:bodyPr/>
        <a:lstStyle/>
        <a:p>
          <a:r>
            <a:rPr lang="fr-CA" dirty="0"/>
            <a:t>Condition de conductance thermique (module et échangeur) pour le maximum de puissance </a:t>
          </a:r>
        </a:p>
      </dgm:t>
    </dgm:pt>
    <dgm:pt modelId="{2E818710-6C98-F24B-81A7-320FB774EFD0}" type="parTrans" cxnId="{FA6455F8-6907-9444-BF6E-0A3DBA17061D}">
      <dgm:prSet/>
      <dgm:spPr/>
      <dgm:t>
        <a:bodyPr/>
        <a:lstStyle/>
        <a:p>
          <a:endParaRPr lang="fr-CA"/>
        </a:p>
      </dgm:t>
    </dgm:pt>
    <dgm:pt modelId="{1E1D20AB-F029-EB48-BB0B-77593489CF50}" type="sibTrans" cxnId="{FA6455F8-6907-9444-BF6E-0A3DBA17061D}">
      <dgm:prSet/>
      <dgm:spPr/>
      <dgm:t>
        <a:bodyPr/>
        <a:lstStyle/>
        <a:p>
          <a:endParaRPr lang="fr-CA"/>
        </a:p>
      </dgm:t>
    </dgm:pt>
    <mc:AlternateContent xmlns:mc="http://schemas.openxmlformats.org/markup-compatibility/2006">
      <mc:Choice xmlns:a14="http://schemas.microsoft.com/office/drawing/2010/main" Requires="a14">
        <dgm:pt modelId="{3FF876FC-D648-C94D-B2F7-B0143761D4B8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fr-CA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∆</m:t>
                  </m:r>
                  <m:r>
                    <a:rPr lang="fr-CA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𝑇</m:t>
                  </m:r>
                </m:oMath>
              </a14:m>
              <a:r>
                <a:rPr lang="fr-CA" dirty="0"/>
                <a:t> résultant de cette condition</a:t>
              </a:r>
            </a:p>
          </dgm:t>
        </dgm:pt>
      </mc:Choice>
      <mc:Fallback>
        <dgm:pt modelId="{3FF876FC-D648-C94D-B2F7-B0143761D4B8}">
          <dgm:prSet/>
          <dgm:spPr/>
          <dgm:t>
            <a:bodyPr/>
            <a:lstStyle/>
            <a:p>
              <a:r>
                <a:rPr lang="fr-CA" i="0">
                  <a:latin typeface="Cambria Math" panose="02040503050406030204" pitchFamily="18" charset="0"/>
                  <a:ea typeface="Cambria Math" panose="02040503050406030204" pitchFamily="18" charset="0"/>
                </a:rPr>
                <a:t>∆</a:t>
              </a:r>
              <a:r>
                <a:rPr lang="fr-CA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𝑇</a:t>
              </a:r>
              <a:r>
                <a:rPr lang="fr-CA" dirty="0"/>
                <a:t> résultant de cette condition</a:t>
              </a:r>
            </a:p>
          </dgm:t>
        </dgm:pt>
      </mc:Fallback>
    </mc:AlternateContent>
    <dgm:pt modelId="{D35836F5-9505-8445-A197-9EE3C30C8AEC}" type="parTrans" cxnId="{0616A410-AE74-EF4D-9931-0A37DEF40658}">
      <dgm:prSet/>
      <dgm:spPr/>
      <dgm:t>
        <a:bodyPr/>
        <a:lstStyle/>
        <a:p>
          <a:endParaRPr lang="fr-CA"/>
        </a:p>
      </dgm:t>
    </dgm:pt>
    <dgm:pt modelId="{82A51D0A-4675-F743-B2A3-B32895604F81}" type="sibTrans" cxnId="{0616A410-AE74-EF4D-9931-0A37DEF40658}">
      <dgm:prSet/>
      <dgm:spPr/>
      <dgm:t>
        <a:bodyPr/>
        <a:lstStyle/>
        <a:p>
          <a:endParaRPr lang="fr-CA"/>
        </a:p>
      </dgm:t>
    </dgm:pt>
    <dgm:pt modelId="{A477BAFD-2F55-FA45-A66A-DB1AE9BC964E}">
      <dgm:prSet/>
      <dgm:spPr/>
      <dgm:t>
        <a:bodyPr/>
        <a:lstStyle/>
        <a:p>
          <a:r>
            <a:rPr lang="fr-CA" dirty="0"/>
            <a:t>Problèmes</a:t>
          </a:r>
        </a:p>
      </dgm:t>
    </dgm:pt>
    <dgm:pt modelId="{509F179C-774B-1440-8D02-1C1CB0FDB2EF}" type="parTrans" cxnId="{4B6FB32A-3807-1247-BABB-278EC7862AC5}">
      <dgm:prSet/>
      <dgm:spPr/>
      <dgm:t>
        <a:bodyPr/>
        <a:lstStyle/>
        <a:p>
          <a:endParaRPr lang="fr-CA"/>
        </a:p>
      </dgm:t>
    </dgm:pt>
    <dgm:pt modelId="{1F5FAB9E-D5A3-684B-A69A-9F6BB2B7C3ED}" type="sibTrans" cxnId="{4B6FB32A-3807-1247-BABB-278EC7862AC5}">
      <dgm:prSet/>
      <dgm:spPr/>
      <dgm:t>
        <a:bodyPr/>
        <a:lstStyle/>
        <a:p>
          <a:endParaRPr lang="fr-CA"/>
        </a:p>
      </dgm:t>
    </dgm:pt>
    <dgm:pt modelId="{E5B501BB-8D3C-6D4A-8562-18963D611066}">
      <dgm:prSet/>
      <dgm:spPr/>
      <dgm:t>
        <a:bodyPr/>
        <a:lstStyle/>
        <a:p>
          <a:r>
            <a:rPr lang="fr-CA" dirty="0"/>
            <a:t>Résultats</a:t>
          </a:r>
        </a:p>
      </dgm:t>
    </dgm:pt>
    <dgm:pt modelId="{25687E94-4384-7C4B-B0DD-AEFC96DA5154}" type="parTrans" cxnId="{0654B96E-9C10-1C45-9FE3-54952B28E06E}">
      <dgm:prSet/>
      <dgm:spPr/>
      <dgm:t>
        <a:bodyPr/>
        <a:lstStyle/>
        <a:p>
          <a:endParaRPr lang="fr-CA"/>
        </a:p>
      </dgm:t>
    </dgm:pt>
    <dgm:pt modelId="{40936065-55B5-FE4C-BDF2-775DFA757A31}" type="sibTrans" cxnId="{0654B96E-9C10-1C45-9FE3-54952B28E06E}">
      <dgm:prSet/>
      <dgm:spPr/>
      <dgm:t>
        <a:bodyPr/>
        <a:lstStyle/>
        <a:p>
          <a:endParaRPr lang="fr-CA"/>
        </a:p>
      </dgm:t>
    </dgm:pt>
    <dgm:pt modelId="{C3F9C8EB-D843-5046-A3D5-CF4525958254}" type="pres">
      <dgm:prSet presAssocID="{4DE2D172-9EAC-4B55-972B-5EC94394643B}" presName="linear" presStyleCnt="0">
        <dgm:presLayoutVars>
          <dgm:dir/>
          <dgm:animLvl val="lvl"/>
          <dgm:resizeHandles val="exact"/>
        </dgm:presLayoutVars>
      </dgm:prSet>
      <dgm:spPr/>
    </dgm:pt>
    <dgm:pt modelId="{608575CB-B741-A245-9A64-C7293C892A4F}" type="pres">
      <dgm:prSet presAssocID="{27ECBDE0-8616-48F8-8A4D-BE978525717D}" presName="parentLin" presStyleCnt="0"/>
      <dgm:spPr/>
    </dgm:pt>
    <dgm:pt modelId="{C795DB21-0858-004A-850A-5AD522D203CE}" type="pres">
      <dgm:prSet presAssocID="{27ECBDE0-8616-48F8-8A4D-BE978525717D}" presName="parentLeftMargin" presStyleLbl="node1" presStyleIdx="0" presStyleCnt="4"/>
      <dgm:spPr/>
    </dgm:pt>
    <dgm:pt modelId="{CBEFC17B-B30B-7A45-9351-95A73BF4C94F}" type="pres">
      <dgm:prSet presAssocID="{27ECBDE0-8616-48F8-8A4D-BE978525717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47680A7-6029-B94A-93CB-C84157E37ED1}" type="pres">
      <dgm:prSet presAssocID="{27ECBDE0-8616-48F8-8A4D-BE978525717D}" presName="negativeSpace" presStyleCnt="0"/>
      <dgm:spPr/>
    </dgm:pt>
    <dgm:pt modelId="{C604BFF4-9451-CE4B-AF30-3514C175F33C}" type="pres">
      <dgm:prSet presAssocID="{27ECBDE0-8616-48F8-8A4D-BE978525717D}" presName="childText" presStyleLbl="conFgAcc1" presStyleIdx="0" presStyleCnt="4">
        <dgm:presLayoutVars>
          <dgm:bulletEnabled val="1"/>
        </dgm:presLayoutVars>
      </dgm:prSet>
      <dgm:spPr/>
    </dgm:pt>
    <dgm:pt modelId="{D2CDD313-7173-2A41-9D72-4D271B97378D}" type="pres">
      <dgm:prSet presAssocID="{66EE5B2A-7E71-4FA4-A790-43967FD8E65A}" presName="spaceBetweenRectangles" presStyleCnt="0"/>
      <dgm:spPr/>
    </dgm:pt>
    <dgm:pt modelId="{9F6175B3-4E9A-884E-B4D5-A7FCC1A57160}" type="pres">
      <dgm:prSet presAssocID="{BFD8E86F-B593-4DB8-8770-CF199B8E5FD2}" presName="parentLin" presStyleCnt="0"/>
      <dgm:spPr/>
    </dgm:pt>
    <dgm:pt modelId="{4D1E59A2-1354-8545-88DF-6D1B89C8B765}" type="pres">
      <dgm:prSet presAssocID="{BFD8E86F-B593-4DB8-8770-CF199B8E5FD2}" presName="parentLeftMargin" presStyleLbl="node1" presStyleIdx="0" presStyleCnt="4"/>
      <dgm:spPr/>
    </dgm:pt>
    <dgm:pt modelId="{195A45A3-EF3E-A441-BB0C-56D11E754F94}" type="pres">
      <dgm:prSet presAssocID="{BFD8E86F-B593-4DB8-8770-CF199B8E5FD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4C21889-C6C9-554F-B1DC-55E026B3F229}" type="pres">
      <dgm:prSet presAssocID="{BFD8E86F-B593-4DB8-8770-CF199B8E5FD2}" presName="negativeSpace" presStyleCnt="0"/>
      <dgm:spPr/>
    </dgm:pt>
    <dgm:pt modelId="{F80AC49B-06EA-BE41-88C4-5BD90E6447D4}" type="pres">
      <dgm:prSet presAssocID="{BFD8E86F-B593-4DB8-8770-CF199B8E5FD2}" presName="childText" presStyleLbl="conFgAcc1" presStyleIdx="1" presStyleCnt="4">
        <dgm:presLayoutVars>
          <dgm:bulletEnabled val="1"/>
        </dgm:presLayoutVars>
      </dgm:prSet>
      <dgm:spPr/>
    </dgm:pt>
    <dgm:pt modelId="{0D220B53-7636-3C40-9FBE-EE47CD10F4DC}" type="pres">
      <dgm:prSet presAssocID="{31D9F75A-4132-44A1-A816-E71430F50DD6}" presName="spaceBetweenRectangles" presStyleCnt="0"/>
      <dgm:spPr/>
    </dgm:pt>
    <dgm:pt modelId="{755EE000-D0B6-E045-8EC0-F336921F53AC}" type="pres">
      <dgm:prSet presAssocID="{771D6D12-59CF-4B37-8C3C-F4AFA819575B}" presName="parentLin" presStyleCnt="0"/>
      <dgm:spPr/>
    </dgm:pt>
    <dgm:pt modelId="{6FF48E7E-2E1F-F249-B023-8B5504FC4B5F}" type="pres">
      <dgm:prSet presAssocID="{771D6D12-59CF-4B37-8C3C-F4AFA819575B}" presName="parentLeftMargin" presStyleLbl="node1" presStyleIdx="1" presStyleCnt="4"/>
      <dgm:spPr/>
    </dgm:pt>
    <dgm:pt modelId="{F42E920F-94F0-3942-A349-EFE8F0F3DE7B}" type="pres">
      <dgm:prSet presAssocID="{771D6D12-59CF-4B37-8C3C-F4AFA819575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B51972-BE45-8D45-8341-E719FFB46028}" type="pres">
      <dgm:prSet presAssocID="{771D6D12-59CF-4B37-8C3C-F4AFA819575B}" presName="negativeSpace" presStyleCnt="0"/>
      <dgm:spPr/>
    </dgm:pt>
    <dgm:pt modelId="{93268D7F-37B8-C248-9431-70B267CF3289}" type="pres">
      <dgm:prSet presAssocID="{771D6D12-59CF-4B37-8C3C-F4AFA819575B}" presName="childText" presStyleLbl="conFgAcc1" presStyleIdx="2" presStyleCnt="4">
        <dgm:presLayoutVars>
          <dgm:bulletEnabled val="1"/>
        </dgm:presLayoutVars>
      </dgm:prSet>
      <dgm:spPr/>
    </dgm:pt>
    <dgm:pt modelId="{B76EE4A3-A383-F641-9240-71ADE7C8112D}" type="pres">
      <dgm:prSet presAssocID="{8F614AAD-7F04-46EB-9CEA-CFF7DF6D4CC7}" presName="spaceBetweenRectangles" presStyleCnt="0"/>
      <dgm:spPr/>
    </dgm:pt>
    <dgm:pt modelId="{FC339316-3BFE-DA4A-ACE3-88D62A4774C2}" type="pres">
      <dgm:prSet presAssocID="{8619C9D4-22FE-446A-A60C-6158E16F4024}" presName="parentLin" presStyleCnt="0"/>
      <dgm:spPr/>
    </dgm:pt>
    <dgm:pt modelId="{D22AF025-850D-BB4B-A0D9-C5F2F98C57F3}" type="pres">
      <dgm:prSet presAssocID="{8619C9D4-22FE-446A-A60C-6158E16F4024}" presName="parentLeftMargin" presStyleLbl="node1" presStyleIdx="2" presStyleCnt="4"/>
      <dgm:spPr/>
    </dgm:pt>
    <dgm:pt modelId="{AADA4247-A274-314D-BC23-5135B1B99118}" type="pres">
      <dgm:prSet presAssocID="{8619C9D4-22FE-446A-A60C-6158E16F402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FC1DB39-A514-934A-8CEC-8CAD499E9892}" type="pres">
      <dgm:prSet presAssocID="{8619C9D4-22FE-446A-A60C-6158E16F4024}" presName="negativeSpace" presStyleCnt="0"/>
      <dgm:spPr/>
    </dgm:pt>
    <dgm:pt modelId="{9202D2D8-7B59-834C-8C48-9A50CC86CAD7}" type="pres">
      <dgm:prSet presAssocID="{8619C9D4-22FE-446A-A60C-6158E16F402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616A410-AE74-EF4D-9931-0A37DEF40658}" srcId="{BFD8E86F-B593-4DB8-8770-CF199B8E5FD2}" destId="{3FF876FC-D648-C94D-B2F7-B0143761D4B8}" srcOrd="1" destOrd="0" parTransId="{D35836F5-9505-8445-A197-9EE3C30C8AEC}" sibTransId="{82A51D0A-4675-F743-B2A3-B32895604F81}"/>
    <dgm:cxn modelId="{8BF04712-162C-AB4C-BD9C-841F9E06DCA7}" type="presOf" srcId="{A477BAFD-2F55-FA45-A66A-DB1AE9BC964E}" destId="{9202D2D8-7B59-834C-8C48-9A50CC86CAD7}" srcOrd="0" destOrd="1" presId="urn:microsoft.com/office/officeart/2005/8/layout/list1"/>
    <dgm:cxn modelId="{2D47CA12-2769-6C4B-B0FA-D58E05839AD7}" type="presOf" srcId="{4DE2D172-9EAC-4B55-972B-5EC94394643B}" destId="{C3F9C8EB-D843-5046-A3D5-CF4525958254}" srcOrd="0" destOrd="0" presId="urn:microsoft.com/office/officeart/2005/8/layout/list1"/>
    <dgm:cxn modelId="{9E702920-8A2D-1840-AFDA-9CCB4292A592}" srcId="{27ECBDE0-8616-48F8-8A4D-BE978525717D}" destId="{E148C15E-E6FF-5740-A472-5623582C3DFF}" srcOrd="0" destOrd="0" parTransId="{E78CA39A-2580-F049-8D5D-C7A96837EA8B}" sibTransId="{6E7C1279-93EC-1042-96E7-6DB7D5AEFA8A}"/>
    <dgm:cxn modelId="{58384224-9075-3348-B671-C512277508DE}" type="presOf" srcId="{8619C9D4-22FE-446A-A60C-6158E16F4024}" destId="{D22AF025-850D-BB4B-A0D9-C5F2F98C57F3}" srcOrd="0" destOrd="0" presId="urn:microsoft.com/office/officeart/2005/8/layout/list1"/>
    <dgm:cxn modelId="{4B6FB32A-3807-1247-BABB-278EC7862AC5}" srcId="{8619C9D4-22FE-446A-A60C-6158E16F4024}" destId="{A477BAFD-2F55-FA45-A66A-DB1AE9BC964E}" srcOrd="1" destOrd="0" parTransId="{509F179C-774B-1440-8D02-1C1CB0FDB2EF}" sibTransId="{1F5FAB9E-D5A3-684B-A69A-9F6BB2B7C3ED}"/>
    <dgm:cxn modelId="{DDF6602C-B2CB-7D45-9375-EDA64F7F2BF4}" type="presOf" srcId="{9CFAC176-E43A-47B8-96A6-F29736E9A14C}" destId="{93268D7F-37B8-C248-9431-70B267CF3289}" srcOrd="0" destOrd="2" presId="urn:microsoft.com/office/officeart/2005/8/layout/list1"/>
    <dgm:cxn modelId="{50488534-3361-A34F-BD2A-CED1AB24B6C9}" type="presOf" srcId="{27ECBDE0-8616-48F8-8A4D-BE978525717D}" destId="{CBEFC17B-B30B-7A45-9351-95A73BF4C94F}" srcOrd="1" destOrd="0" presId="urn:microsoft.com/office/officeart/2005/8/layout/list1"/>
    <dgm:cxn modelId="{C01F7A3C-0CB2-3F42-B0FA-67145BFF25B3}" type="presOf" srcId="{FF9C842A-EC73-495C-828B-9D06F39BEB63}" destId="{93268D7F-37B8-C248-9431-70B267CF3289}" srcOrd="0" destOrd="0" presId="urn:microsoft.com/office/officeart/2005/8/layout/list1"/>
    <dgm:cxn modelId="{52260E4B-65C0-2845-A230-CA53336F310B}" type="presOf" srcId="{771D6D12-59CF-4B37-8C3C-F4AFA819575B}" destId="{6FF48E7E-2E1F-F249-B023-8B5504FC4B5F}" srcOrd="0" destOrd="0" presId="urn:microsoft.com/office/officeart/2005/8/layout/list1"/>
    <dgm:cxn modelId="{D9E4C64F-F017-4346-8493-2B130F90DDFE}" srcId="{771D6D12-59CF-4B37-8C3C-F4AFA819575B}" destId="{9CFAC176-E43A-47B8-96A6-F29736E9A14C}" srcOrd="2" destOrd="0" parTransId="{EE79C0EA-89B5-4D6D-9342-FE3B60D58215}" sibTransId="{A8CC8B27-9A66-49F9-AB46-0F47271379DD}"/>
    <dgm:cxn modelId="{62674D65-A2E7-DB42-B7DC-89CC14E6D632}" type="presOf" srcId="{48F74D5D-5C13-4AF3-A6AD-CCF9961756F9}" destId="{93268D7F-37B8-C248-9431-70B267CF3289}" srcOrd="0" destOrd="1" presId="urn:microsoft.com/office/officeart/2005/8/layout/list1"/>
    <dgm:cxn modelId="{0654B96E-9C10-1C45-9FE3-54952B28E06E}" srcId="{8619C9D4-22FE-446A-A60C-6158E16F4024}" destId="{E5B501BB-8D3C-6D4A-8562-18963D611066}" srcOrd="0" destOrd="0" parTransId="{25687E94-4384-7C4B-B0DD-AEFC96DA5154}" sibTransId="{40936065-55B5-FE4C-BDF2-775DFA757A31}"/>
    <dgm:cxn modelId="{6AE35089-AF63-1F46-84B4-27AB5160A752}" type="presOf" srcId="{3FF876FC-D648-C94D-B2F7-B0143761D4B8}" destId="{F80AC49B-06EA-BE41-88C4-5BD90E6447D4}" srcOrd="0" destOrd="1" presId="urn:microsoft.com/office/officeart/2005/8/layout/list1"/>
    <dgm:cxn modelId="{AD00898F-5D36-7A42-9DC4-325D18C8A17F}" type="presOf" srcId="{E148C15E-E6FF-5740-A472-5623582C3DFF}" destId="{C604BFF4-9451-CE4B-AF30-3514C175F33C}" srcOrd="0" destOrd="0" presId="urn:microsoft.com/office/officeart/2005/8/layout/list1"/>
    <dgm:cxn modelId="{C1138E94-E16F-BC4B-9A35-CE8D837A713C}" type="presOf" srcId="{27ECBDE0-8616-48F8-8A4D-BE978525717D}" destId="{C795DB21-0858-004A-850A-5AD522D203CE}" srcOrd="0" destOrd="0" presId="urn:microsoft.com/office/officeart/2005/8/layout/list1"/>
    <dgm:cxn modelId="{1715F09C-B18B-4B48-BEDE-FA1ED312981D}" type="presOf" srcId="{E5B501BB-8D3C-6D4A-8562-18963D611066}" destId="{9202D2D8-7B59-834C-8C48-9A50CC86CAD7}" srcOrd="0" destOrd="0" presId="urn:microsoft.com/office/officeart/2005/8/layout/list1"/>
    <dgm:cxn modelId="{D2E1BB9F-E692-4F71-9F92-FEC970DDF133}" srcId="{771D6D12-59CF-4B37-8C3C-F4AFA819575B}" destId="{FF9C842A-EC73-495C-828B-9D06F39BEB63}" srcOrd="0" destOrd="0" parTransId="{3D80AB47-0233-40E1-9872-15D52653390B}" sibTransId="{6A2DE6E5-8643-4F2D-AC3F-EA5F31B9F26E}"/>
    <dgm:cxn modelId="{7A0BE5A9-63AA-4B9F-9D9A-FAA54BE0972B}" srcId="{4DE2D172-9EAC-4B55-972B-5EC94394643B}" destId="{27ECBDE0-8616-48F8-8A4D-BE978525717D}" srcOrd="0" destOrd="0" parTransId="{000AD789-6420-41EC-A59D-7622E3AF9328}" sibTransId="{66EE5B2A-7E71-4FA4-A790-43967FD8E65A}"/>
    <dgm:cxn modelId="{A10A63B0-19AF-4071-8663-9237E3D63D02}" srcId="{4DE2D172-9EAC-4B55-972B-5EC94394643B}" destId="{771D6D12-59CF-4B37-8C3C-F4AFA819575B}" srcOrd="2" destOrd="0" parTransId="{49FB8352-6F50-4E23-A6CB-328E56450ABA}" sibTransId="{8F614AAD-7F04-46EB-9CEA-CFF7DF6D4CC7}"/>
    <dgm:cxn modelId="{E5A090B7-C259-4A26-B87D-1402FA6BF498}" srcId="{771D6D12-59CF-4B37-8C3C-F4AFA819575B}" destId="{48F74D5D-5C13-4AF3-A6AD-CCF9961756F9}" srcOrd="1" destOrd="0" parTransId="{F753A444-54D8-46F0-8F51-946D1F5F4DAD}" sibTransId="{40E69ED7-8F8B-46FD-B1CB-6B6CB6786389}"/>
    <dgm:cxn modelId="{22086BC2-BA33-A541-ABB1-0B1C923DDF12}" type="presOf" srcId="{771D6D12-59CF-4B37-8C3C-F4AFA819575B}" destId="{F42E920F-94F0-3942-A349-EFE8F0F3DE7B}" srcOrd="1" destOrd="0" presId="urn:microsoft.com/office/officeart/2005/8/layout/list1"/>
    <dgm:cxn modelId="{2904BCD8-C351-4443-B4A4-18B466ACFE54}" type="presOf" srcId="{843C6407-8406-D44C-995B-5A233C10416D}" destId="{F80AC49B-06EA-BE41-88C4-5BD90E6447D4}" srcOrd="0" destOrd="0" presId="urn:microsoft.com/office/officeart/2005/8/layout/list1"/>
    <dgm:cxn modelId="{C9654CDB-0653-49F7-82E5-D7184100AB96}" srcId="{4DE2D172-9EAC-4B55-972B-5EC94394643B}" destId="{8619C9D4-22FE-446A-A60C-6158E16F4024}" srcOrd="3" destOrd="0" parTransId="{0A6AA53F-99AE-42FA-BDF9-53FA2144C963}" sibTransId="{3E00FD5A-45C2-4E68-8BD3-B9EE7162C57D}"/>
    <dgm:cxn modelId="{50C4B4DE-936C-EC48-AD50-AC7D8FD1DF48}" type="presOf" srcId="{BFD8E86F-B593-4DB8-8770-CF199B8E5FD2}" destId="{4D1E59A2-1354-8545-88DF-6D1B89C8B765}" srcOrd="0" destOrd="0" presId="urn:microsoft.com/office/officeart/2005/8/layout/list1"/>
    <dgm:cxn modelId="{956E36E4-39D4-014D-B2D0-630AFDC9DC7F}" type="presOf" srcId="{8619C9D4-22FE-446A-A60C-6158E16F4024}" destId="{AADA4247-A274-314D-BC23-5135B1B99118}" srcOrd="1" destOrd="0" presId="urn:microsoft.com/office/officeart/2005/8/layout/list1"/>
    <dgm:cxn modelId="{393946EB-1A35-E445-AD51-D76F37845687}" type="presOf" srcId="{BFD8E86F-B593-4DB8-8770-CF199B8E5FD2}" destId="{195A45A3-EF3E-A441-BB0C-56D11E754F94}" srcOrd="1" destOrd="0" presId="urn:microsoft.com/office/officeart/2005/8/layout/list1"/>
    <dgm:cxn modelId="{FA6455F8-6907-9444-BF6E-0A3DBA17061D}" srcId="{BFD8E86F-B593-4DB8-8770-CF199B8E5FD2}" destId="{843C6407-8406-D44C-995B-5A233C10416D}" srcOrd="0" destOrd="0" parTransId="{2E818710-6C98-F24B-81A7-320FB774EFD0}" sibTransId="{1E1D20AB-F029-EB48-BB0B-77593489CF50}"/>
    <dgm:cxn modelId="{FE748CFB-C22E-4E29-A778-3F5FD837E162}" srcId="{4DE2D172-9EAC-4B55-972B-5EC94394643B}" destId="{BFD8E86F-B593-4DB8-8770-CF199B8E5FD2}" srcOrd="1" destOrd="0" parTransId="{AC22560F-9B76-42B2-829C-4766F3051B10}" sibTransId="{31D9F75A-4132-44A1-A816-E71430F50DD6}"/>
    <dgm:cxn modelId="{D9471119-9321-E24C-891B-9ABACB7E21BC}" type="presParOf" srcId="{C3F9C8EB-D843-5046-A3D5-CF4525958254}" destId="{608575CB-B741-A245-9A64-C7293C892A4F}" srcOrd="0" destOrd="0" presId="urn:microsoft.com/office/officeart/2005/8/layout/list1"/>
    <dgm:cxn modelId="{1F6DA767-B49E-CF40-B83C-A881EA2B5427}" type="presParOf" srcId="{608575CB-B741-A245-9A64-C7293C892A4F}" destId="{C795DB21-0858-004A-850A-5AD522D203CE}" srcOrd="0" destOrd="0" presId="urn:microsoft.com/office/officeart/2005/8/layout/list1"/>
    <dgm:cxn modelId="{FEA9184A-1A4F-E34E-BCA4-A09C026296B2}" type="presParOf" srcId="{608575CB-B741-A245-9A64-C7293C892A4F}" destId="{CBEFC17B-B30B-7A45-9351-95A73BF4C94F}" srcOrd="1" destOrd="0" presId="urn:microsoft.com/office/officeart/2005/8/layout/list1"/>
    <dgm:cxn modelId="{080EBAA3-4C2A-0341-A11C-CD03B802AA9E}" type="presParOf" srcId="{C3F9C8EB-D843-5046-A3D5-CF4525958254}" destId="{847680A7-6029-B94A-93CB-C84157E37ED1}" srcOrd="1" destOrd="0" presId="urn:microsoft.com/office/officeart/2005/8/layout/list1"/>
    <dgm:cxn modelId="{960A28A5-31DC-0847-A3C4-B8F3FFBEC891}" type="presParOf" srcId="{C3F9C8EB-D843-5046-A3D5-CF4525958254}" destId="{C604BFF4-9451-CE4B-AF30-3514C175F33C}" srcOrd="2" destOrd="0" presId="urn:microsoft.com/office/officeart/2005/8/layout/list1"/>
    <dgm:cxn modelId="{5A18140D-D4AA-FB43-8CD6-BFDA81214343}" type="presParOf" srcId="{C3F9C8EB-D843-5046-A3D5-CF4525958254}" destId="{D2CDD313-7173-2A41-9D72-4D271B97378D}" srcOrd="3" destOrd="0" presId="urn:microsoft.com/office/officeart/2005/8/layout/list1"/>
    <dgm:cxn modelId="{59E2443C-BE98-1048-8ACC-471589698CF0}" type="presParOf" srcId="{C3F9C8EB-D843-5046-A3D5-CF4525958254}" destId="{9F6175B3-4E9A-884E-B4D5-A7FCC1A57160}" srcOrd="4" destOrd="0" presId="urn:microsoft.com/office/officeart/2005/8/layout/list1"/>
    <dgm:cxn modelId="{F3029C38-F8C7-D147-8F5C-34449C43CCD0}" type="presParOf" srcId="{9F6175B3-4E9A-884E-B4D5-A7FCC1A57160}" destId="{4D1E59A2-1354-8545-88DF-6D1B89C8B765}" srcOrd="0" destOrd="0" presId="urn:microsoft.com/office/officeart/2005/8/layout/list1"/>
    <dgm:cxn modelId="{0B36F395-8C9E-3E4F-B8CC-577E1D167819}" type="presParOf" srcId="{9F6175B3-4E9A-884E-B4D5-A7FCC1A57160}" destId="{195A45A3-EF3E-A441-BB0C-56D11E754F94}" srcOrd="1" destOrd="0" presId="urn:microsoft.com/office/officeart/2005/8/layout/list1"/>
    <dgm:cxn modelId="{E3E2C66B-9F54-E84F-ACAC-935721846827}" type="presParOf" srcId="{C3F9C8EB-D843-5046-A3D5-CF4525958254}" destId="{24C21889-C6C9-554F-B1DC-55E026B3F229}" srcOrd="5" destOrd="0" presId="urn:microsoft.com/office/officeart/2005/8/layout/list1"/>
    <dgm:cxn modelId="{20B467D9-6421-4241-921A-CBD22189AC3F}" type="presParOf" srcId="{C3F9C8EB-D843-5046-A3D5-CF4525958254}" destId="{F80AC49B-06EA-BE41-88C4-5BD90E6447D4}" srcOrd="6" destOrd="0" presId="urn:microsoft.com/office/officeart/2005/8/layout/list1"/>
    <dgm:cxn modelId="{CF7D7B00-09B8-6742-AA77-90647DCF06D2}" type="presParOf" srcId="{C3F9C8EB-D843-5046-A3D5-CF4525958254}" destId="{0D220B53-7636-3C40-9FBE-EE47CD10F4DC}" srcOrd="7" destOrd="0" presId="urn:microsoft.com/office/officeart/2005/8/layout/list1"/>
    <dgm:cxn modelId="{155D6DE6-0863-5444-AB85-AF23DCCC8F6F}" type="presParOf" srcId="{C3F9C8EB-D843-5046-A3D5-CF4525958254}" destId="{755EE000-D0B6-E045-8EC0-F336921F53AC}" srcOrd="8" destOrd="0" presId="urn:microsoft.com/office/officeart/2005/8/layout/list1"/>
    <dgm:cxn modelId="{2D94E036-B5AA-A943-A892-2616223F7017}" type="presParOf" srcId="{755EE000-D0B6-E045-8EC0-F336921F53AC}" destId="{6FF48E7E-2E1F-F249-B023-8B5504FC4B5F}" srcOrd="0" destOrd="0" presId="urn:microsoft.com/office/officeart/2005/8/layout/list1"/>
    <dgm:cxn modelId="{DD6FEF30-AA13-614A-9685-EEE9E15F12DD}" type="presParOf" srcId="{755EE000-D0B6-E045-8EC0-F336921F53AC}" destId="{F42E920F-94F0-3942-A349-EFE8F0F3DE7B}" srcOrd="1" destOrd="0" presId="urn:microsoft.com/office/officeart/2005/8/layout/list1"/>
    <dgm:cxn modelId="{63DC04B0-9C64-7244-9D60-8BD023B045CC}" type="presParOf" srcId="{C3F9C8EB-D843-5046-A3D5-CF4525958254}" destId="{23B51972-BE45-8D45-8341-E719FFB46028}" srcOrd="9" destOrd="0" presId="urn:microsoft.com/office/officeart/2005/8/layout/list1"/>
    <dgm:cxn modelId="{9722081F-499F-9F40-8131-CC7EFF17968C}" type="presParOf" srcId="{C3F9C8EB-D843-5046-A3D5-CF4525958254}" destId="{93268D7F-37B8-C248-9431-70B267CF3289}" srcOrd="10" destOrd="0" presId="urn:microsoft.com/office/officeart/2005/8/layout/list1"/>
    <dgm:cxn modelId="{2F8B3AE6-18D3-1349-AAE5-03B8EB8003C6}" type="presParOf" srcId="{C3F9C8EB-D843-5046-A3D5-CF4525958254}" destId="{B76EE4A3-A383-F641-9240-71ADE7C8112D}" srcOrd="11" destOrd="0" presId="urn:microsoft.com/office/officeart/2005/8/layout/list1"/>
    <dgm:cxn modelId="{7FBED680-0AD9-5C43-872C-85B26C77FBAA}" type="presParOf" srcId="{C3F9C8EB-D843-5046-A3D5-CF4525958254}" destId="{FC339316-3BFE-DA4A-ACE3-88D62A4774C2}" srcOrd="12" destOrd="0" presId="urn:microsoft.com/office/officeart/2005/8/layout/list1"/>
    <dgm:cxn modelId="{22A33079-086C-3E42-838D-D9CCB5C6A3DA}" type="presParOf" srcId="{FC339316-3BFE-DA4A-ACE3-88D62A4774C2}" destId="{D22AF025-850D-BB4B-A0D9-C5F2F98C57F3}" srcOrd="0" destOrd="0" presId="urn:microsoft.com/office/officeart/2005/8/layout/list1"/>
    <dgm:cxn modelId="{95886E95-B12E-E54E-AA41-B7323929AEE7}" type="presParOf" srcId="{FC339316-3BFE-DA4A-ACE3-88D62A4774C2}" destId="{AADA4247-A274-314D-BC23-5135B1B99118}" srcOrd="1" destOrd="0" presId="urn:microsoft.com/office/officeart/2005/8/layout/list1"/>
    <dgm:cxn modelId="{F89B3B76-0713-B24F-B41B-1B0989F93D13}" type="presParOf" srcId="{C3F9C8EB-D843-5046-A3D5-CF4525958254}" destId="{EFC1DB39-A514-934A-8CEC-8CAD499E9892}" srcOrd="13" destOrd="0" presId="urn:microsoft.com/office/officeart/2005/8/layout/list1"/>
    <dgm:cxn modelId="{E2AD2C87-EB49-B945-AAB9-A8056FF38DEC}" type="presParOf" srcId="{C3F9C8EB-D843-5046-A3D5-CF4525958254}" destId="{9202D2D8-7B59-834C-8C48-9A50CC86CAD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E2D172-9EAC-4B55-972B-5EC94394643B}" type="doc">
      <dgm:prSet loTypeId="urn:microsoft.com/office/officeart/2005/8/layout/list1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7ECBDE0-8616-48F8-8A4D-BE978525717D}">
      <dgm:prSet/>
      <dgm:spPr/>
      <dgm:t>
        <a:bodyPr/>
        <a:lstStyle/>
        <a:p>
          <a:r>
            <a:rPr lang="fr-FR"/>
            <a:t>Partie 1</a:t>
          </a:r>
          <a:endParaRPr lang="en-US"/>
        </a:p>
      </dgm:t>
    </dgm:pt>
    <dgm:pt modelId="{000AD789-6420-41EC-A59D-7622E3AF9328}" type="parTrans" cxnId="{7A0BE5A9-63AA-4B9F-9D9A-FAA54BE0972B}">
      <dgm:prSet/>
      <dgm:spPr/>
      <dgm:t>
        <a:bodyPr/>
        <a:lstStyle/>
        <a:p>
          <a:endParaRPr lang="en-US"/>
        </a:p>
      </dgm:t>
    </dgm:pt>
    <dgm:pt modelId="{66EE5B2A-7E71-4FA4-A790-43967FD8E65A}" type="sibTrans" cxnId="{7A0BE5A9-63AA-4B9F-9D9A-FAA54BE0972B}">
      <dgm:prSet/>
      <dgm:spPr/>
      <dgm:t>
        <a:bodyPr/>
        <a:lstStyle/>
        <a:p>
          <a:endParaRPr lang="en-US"/>
        </a:p>
      </dgm:t>
    </dgm:pt>
    <dgm:pt modelId="{BFD8E86F-B593-4DB8-8770-CF199B8E5FD2}">
      <dgm:prSet/>
      <dgm:spPr/>
      <dgm:t>
        <a:bodyPr/>
        <a:lstStyle/>
        <a:p>
          <a:r>
            <a:rPr lang="fr-FR"/>
            <a:t>Partie 2</a:t>
          </a:r>
          <a:endParaRPr lang="en-US"/>
        </a:p>
      </dgm:t>
    </dgm:pt>
    <dgm:pt modelId="{AC22560F-9B76-42B2-829C-4766F3051B10}" type="parTrans" cxnId="{FE748CFB-C22E-4E29-A778-3F5FD837E162}">
      <dgm:prSet/>
      <dgm:spPr/>
      <dgm:t>
        <a:bodyPr/>
        <a:lstStyle/>
        <a:p>
          <a:endParaRPr lang="en-US"/>
        </a:p>
      </dgm:t>
    </dgm:pt>
    <dgm:pt modelId="{31D9F75A-4132-44A1-A816-E71430F50DD6}" type="sibTrans" cxnId="{FE748CFB-C22E-4E29-A778-3F5FD837E162}">
      <dgm:prSet/>
      <dgm:spPr/>
      <dgm:t>
        <a:bodyPr/>
        <a:lstStyle/>
        <a:p>
          <a:endParaRPr lang="en-US"/>
        </a:p>
      </dgm:t>
    </dgm:pt>
    <dgm:pt modelId="{771D6D12-59CF-4B37-8C3C-F4AFA819575B}">
      <dgm:prSet/>
      <dgm:spPr/>
      <dgm:t>
        <a:bodyPr/>
        <a:lstStyle/>
        <a:p>
          <a:r>
            <a:rPr lang="fr-FR"/>
            <a:t>Partie 3</a:t>
          </a:r>
          <a:endParaRPr lang="en-US"/>
        </a:p>
      </dgm:t>
    </dgm:pt>
    <dgm:pt modelId="{49FB8352-6F50-4E23-A6CB-328E56450ABA}" type="parTrans" cxnId="{A10A63B0-19AF-4071-8663-9237E3D63D02}">
      <dgm:prSet/>
      <dgm:spPr/>
      <dgm:t>
        <a:bodyPr/>
        <a:lstStyle/>
        <a:p>
          <a:endParaRPr lang="en-US"/>
        </a:p>
      </dgm:t>
    </dgm:pt>
    <dgm:pt modelId="{8F614AAD-7F04-46EB-9CEA-CFF7DF6D4CC7}" type="sibTrans" cxnId="{A10A63B0-19AF-4071-8663-9237E3D63D02}">
      <dgm:prSet/>
      <dgm:spPr/>
      <dgm:t>
        <a:bodyPr/>
        <a:lstStyle/>
        <a:p>
          <a:endParaRPr lang="en-US"/>
        </a:p>
      </dgm:t>
    </dgm:pt>
    <dgm:pt modelId="{FF9C842A-EC73-495C-828B-9D06F39BEB63}">
      <dgm:prSet/>
      <dgm:spPr/>
      <dgm:t>
        <a:bodyPr/>
        <a:lstStyle/>
        <a:p>
          <a:r>
            <a:rPr lang="fr-FR"/>
            <a:t>Modélisation du problème</a:t>
          </a:r>
          <a:endParaRPr lang="en-US"/>
        </a:p>
      </dgm:t>
    </dgm:pt>
    <dgm:pt modelId="{3D80AB47-0233-40E1-9872-15D52653390B}" type="parTrans" cxnId="{D2E1BB9F-E692-4F71-9F92-FEC970DDF133}">
      <dgm:prSet/>
      <dgm:spPr/>
      <dgm:t>
        <a:bodyPr/>
        <a:lstStyle/>
        <a:p>
          <a:endParaRPr lang="en-US"/>
        </a:p>
      </dgm:t>
    </dgm:pt>
    <dgm:pt modelId="{6A2DE6E5-8643-4F2D-AC3F-EA5F31B9F26E}" type="sibTrans" cxnId="{D2E1BB9F-E692-4F71-9F92-FEC970DDF133}">
      <dgm:prSet/>
      <dgm:spPr/>
      <dgm:t>
        <a:bodyPr/>
        <a:lstStyle/>
        <a:p>
          <a:endParaRPr lang="en-US"/>
        </a:p>
      </dgm:t>
    </dgm:pt>
    <dgm:pt modelId="{48F74D5D-5C13-4AF3-A6AD-CCF9961756F9}">
      <dgm:prSet/>
      <dgm:spPr/>
      <dgm:t>
        <a:bodyPr/>
        <a:lstStyle/>
        <a:p>
          <a:r>
            <a:rPr lang="fr-FR"/>
            <a:t>Optimisation du problème</a:t>
          </a:r>
          <a:endParaRPr lang="en-US"/>
        </a:p>
      </dgm:t>
    </dgm:pt>
    <dgm:pt modelId="{F753A444-54D8-46F0-8F51-946D1F5F4DAD}" type="parTrans" cxnId="{E5A090B7-C259-4A26-B87D-1402FA6BF498}">
      <dgm:prSet/>
      <dgm:spPr/>
      <dgm:t>
        <a:bodyPr/>
        <a:lstStyle/>
        <a:p>
          <a:endParaRPr lang="en-US"/>
        </a:p>
      </dgm:t>
    </dgm:pt>
    <dgm:pt modelId="{40E69ED7-8F8B-46FD-B1CB-6B6CB6786389}" type="sibTrans" cxnId="{E5A090B7-C259-4A26-B87D-1402FA6BF498}">
      <dgm:prSet/>
      <dgm:spPr/>
      <dgm:t>
        <a:bodyPr/>
        <a:lstStyle/>
        <a:p>
          <a:endParaRPr lang="en-US"/>
        </a:p>
      </dgm:t>
    </dgm:pt>
    <dgm:pt modelId="{9CFAC176-E43A-47B8-96A6-F29736E9A14C}">
      <dgm:prSet/>
      <dgm:spPr/>
      <dgm:t>
        <a:bodyPr/>
        <a:lstStyle/>
        <a:p>
          <a:r>
            <a:rPr lang="fr-FR"/>
            <a:t>Décisions</a:t>
          </a:r>
          <a:endParaRPr lang="en-US"/>
        </a:p>
      </dgm:t>
    </dgm:pt>
    <dgm:pt modelId="{EE79C0EA-89B5-4D6D-9342-FE3B60D58215}" type="parTrans" cxnId="{D9E4C64F-F017-4346-8493-2B130F90DDFE}">
      <dgm:prSet/>
      <dgm:spPr/>
      <dgm:t>
        <a:bodyPr/>
        <a:lstStyle/>
        <a:p>
          <a:endParaRPr lang="en-US"/>
        </a:p>
      </dgm:t>
    </dgm:pt>
    <dgm:pt modelId="{A8CC8B27-9A66-49F9-AB46-0F47271379DD}" type="sibTrans" cxnId="{D9E4C64F-F017-4346-8493-2B130F90DDFE}">
      <dgm:prSet/>
      <dgm:spPr/>
      <dgm:t>
        <a:bodyPr/>
        <a:lstStyle/>
        <a:p>
          <a:endParaRPr lang="en-US"/>
        </a:p>
      </dgm:t>
    </dgm:pt>
    <dgm:pt modelId="{8619C9D4-22FE-446A-A60C-6158E16F4024}">
      <dgm:prSet/>
      <dgm:spPr/>
      <dgm:t>
        <a:bodyPr/>
        <a:lstStyle/>
        <a:p>
          <a:r>
            <a:rPr lang="fr-FR"/>
            <a:t>Analyse</a:t>
          </a:r>
          <a:endParaRPr lang="en-US"/>
        </a:p>
      </dgm:t>
    </dgm:pt>
    <dgm:pt modelId="{0A6AA53F-99AE-42FA-BDF9-53FA2144C963}" type="parTrans" cxnId="{C9654CDB-0653-49F7-82E5-D7184100AB96}">
      <dgm:prSet/>
      <dgm:spPr/>
      <dgm:t>
        <a:bodyPr/>
        <a:lstStyle/>
        <a:p>
          <a:endParaRPr lang="en-US"/>
        </a:p>
      </dgm:t>
    </dgm:pt>
    <dgm:pt modelId="{3E00FD5A-45C2-4E68-8BD3-B9EE7162C57D}" type="sibTrans" cxnId="{C9654CDB-0653-49F7-82E5-D7184100AB96}">
      <dgm:prSet/>
      <dgm:spPr/>
      <dgm:t>
        <a:bodyPr/>
        <a:lstStyle/>
        <a:p>
          <a:endParaRPr lang="en-US"/>
        </a:p>
      </dgm:t>
    </dgm:pt>
    <dgm:pt modelId="{E148C15E-E6FF-5740-A472-5623582C3DFF}">
      <dgm:prSet/>
      <dgm:spPr/>
      <dgm:t>
        <a:bodyPr/>
        <a:lstStyle/>
        <a:p>
          <a:r>
            <a:rPr lang="fr-CA" dirty="0"/>
            <a:t>Condition de résistance de charge pour le maximum de puissance avec un module thermoélectrique</a:t>
          </a:r>
        </a:p>
      </dgm:t>
    </dgm:pt>
    <dgm:pt modelId="{E78CA39A-2580-F049-8D5D-C7A96837EA8B}" type="parTrans" cxnId="{9E702920-8A2D-1840-AFDA-9CCB4292A592}">
      <dgm:prSet/>
      <dgm:spPr/>
      <dgm:t>
        <a:bodyPr/>
        <a:lstStyle/>
        <a:p>
          <a:endParaRPr lang="fr-CA"/>
        </a:p>
      </dgm:t>
    </dgm:pt>
    <dgm:pt modelId="{6E7C1279-93EC-1042-96E7-6DB7D5AEFA8A}" type="sibTrans" cxnId="{9E702920-8A2D-1840-AFDA-9CCB4292A592}">
      <dgm:prSet/>
      <dgm:spPr/>
      <dgm:t>
        <a:bodyPr/>
        <a:lstStyle/>
        <a:p>
          <a:endParaRPr lang="fr-CA"/>
        </a:p>
      </dgm:t>
    </dgm:pt>
    <dgm:pt modelId="{843C6407-8406-D44C-995B-5A233C10416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2E818710-6C98-F24B-81A7-320FB774EFD0}" type="parTrans" cxnId="{FA6455F8-6907-9444-BF6E-0A3DBA17061D}">
      <dgm:prSet/>
      <dgm:spPr/>
      <dgm:t>
        <a:bodyPr/>
        <a:lstStyle/>
        <a:p>
          <a:endParaRPr lang="fr-CA"/>
        </a:p>
      </dgm:t>
    </dgm:pt>
    <dgm:pt modelId="{1E1D20AB-F029-EB48-BB0B-77593489CF50}" type="sibTrans" cxnId="{FA6455F8-6907-9444-BF6E-0A3DBA17061D}">
      <dgm:prSet/>
      <dgm:spPr/>
      <dgm:t>
        <a:bodyPr/>
        <a:lstStyle/>
        <a:p>
          <a:endParaRPr lang="fr-CA"/>
        </a:p>
      </dgm:t>
    </dgm:pt>
    <dgm:pt modelId="{3FF876FC-D648-C94D-B2F7-B0143761D4B8}">
      <dgm:prSet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D35836F5-9505-8445-A197-9EE3C30C8AEC}" type="parTrans" cxnId="{0616A410-AE74-EF4D-9931-0A37DEF40658}">
      <dgm:prSet/>
      <dgm:spPr/>
      <dgm:t>
        <a:bodyPr/>
        <a:lstStyle/>
        <a:p>
          <a:endParaRPr lang="fr-CA"/>
        </a:p>
      </dgm:t>
    </dgm:pt>
    <dgm:pt modelId="{82A51D0A-4675-F743-B2A3-B32895604F81}" type="sibTrans" cxnId="{0616A410-AE74-EF4D-9931-0A37DEF40658}">
      <dgm:prSet/>
      <dgm:spPr/>
      <dgm:t>
        <a:bodyPr/>
        <a:lstStyle/>
        <a:p>
          <a:endParaRPr lang="fr-CA"/>
        </a:p>
      </dgm:t>
    </dgm:pt>
    <dgm:pt modelId="{A477BAFD-2F55-FA45-A66A-DB1AE9BC964E}">
      <dgm:prSet/>
      <dgm:spPr/>
      <dgm:t>
        <a:bodyPr/>
        <a:lstStyle/>
        <a:p>
          <a:r>
            <a:rPr lang="fr-CA" dirty="0"/>
            <a:t>Problèmes</a:t>
          </a:r>
        </a:p>
      </dgm:t>
    </dgm:pt>
    <dgm:pt modelId="{509F179C-774B-1440-8D02-1C1CB0FDB2EF}" type="parTrans" cxnId="{4B6FB32A-3807-1247-BABB-278EC7862AC5}">
      <dgm:prSet/>
      <dgm:spPr/>
      <dgm:t>
        <a:bodyPr/>
        <a:lstStyle/>
        <a:p>
          <a:endParaRPr lang="fr-CA"/>
        </a:p>
      </dgm:t>
    </dgm:pt>
    <dgm:pt modelId="{1F5FAB9E-D5A3-684B-A69A-9F6BB2B7C3ED}" type="sibTrans" cxnId="{4B6FB32A-3807-1247-BABB-278EC7862AC5}">
      <dgm:prSet/>
      <dgm:spPr/>
      <dgm:t>
        <a:bodyPr/>
        <a:lstStyle/>
        <a:p>
          <a:endParaRPr lang="fr-CA"/>
        </a:p>
      </dgm:t>
    </dgm:pt>
    <dgm:pt modelId="{E5B501BB-8D3C-6D4A-8562-18963D611066}">
      <dgm:prSet/>
      <dgm:spPr/>
      <dgm:t>
        <a:bodyPr/>
        <a:lstStyle/>
        <a:p>
          <a:r>
            <a:rPr lang="fr-CA" dirty="0"/>
            <a:t>Résultats</a:t>
          </a:r>
        </a:p>
      </dgm:t>
    </dgm:pt>
    <dgm:pt modelId="{25687E94-4384-7C4B-B0DD-AEFC96DA5154}" type="parTrans" cxnId="{0654B96E-9C10-1C45-9FE3-54952B28E06E}">
      <dgm:prSet/>
      <dgm:spPr/>
      <dgm:t>
        <a:bodyPr/>
        <a:lstStyle/>
        <a:p>
          <a:endParaRPr lang="fr-CA"/>
        </a:p>
      </dgm:t>
    </dgm:pt>
    <dgm:pt modelId="{40936065-55B5-FE4C-BDF2-775DFA757A31}" type="sibTrans" cxnId="{0654B96E-9C10-1C45-9FE3-54952B28E06E}">
      <dgm:prSet/>
      <dgm:spPr/>
      <dgm:t>
        <a:bodyPr/>
        <a:lstStyle/>
        <a:p>
          <a:endParaRPr lang="fr-CA"/>
        </a:p>
      </dgm:t>
    </dgm:pt>
    <dgm:pt modelId="{C3F9C8EB-D843-5046-A3D5-CF4525958254}" type="pres">
      <dgm:prSet presAssocID="{4DE2D172-9EAC-4B55-972B-5EC94394643B}" presName="linear" presStyleCnt="0">
        <dgm:presLayoutVars>
          <dgm:dir/>
          <dgm:animLvl val="lvl"/>
          <dgm:resizeHandles val="exact"/>
        </dgm:presLayoutVars>
      </dgm:prSet>
      <dgm:spPr/>
    </dgm:pt>
    <dgm:pt modelId="{608575CB-B741-A245-9A64-C7293C892A4F}" type="pres">
      <dgm:prSet presAssocID="{27ECBDE0-8616-48F8-8A4D-BE978525717D}" presName="parentLin" presStyleCnt="0"/>
      <dgm:spPr/>
    </dgm:pt>
    <dgm:pt modelId="{C795DB21-0858-004A-850A-5AD522D203CE}" type="pres">
      <dgm:prSet presAssocID="{27ECBDE0-8616-48F8-8A4D-BE978525717D}" presName="parentLeftMargin" presStyleLbl="node1" presStyleIdx="0" presStyleCnt="4"/>
      <dgm:spPr/>
    </dgm:pt>
    <dgm:pt modelId="{CBEFC17B-B30B-7A45-9351-95A73BF4C94F}" type="pres">
      <dgm:prSet presAssocID="{27ECBDE0-8616-48F8-8A4D-BE978525717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47680A7-6029-B94A-93CB-C84157E37ED1}" type="pres">
      <dgm:prSet presAssocID="{27ECBDE0-8616-48F8-8A4D-BE978525717D}" presName="negativeSpace" presStyleCnt="0"/>
      <dgm:spPr/>
    </dgm:pt>
    <dgm:pt modelId="{C604BFF4-9451-CE4B-AF30-3514C175F33C}" type="pres">
      <dgm:prSet presAssocID="{27ECBDE0-8616-48F8-8A4D-BE978525717D}" presName="childText" presStyleLbl="conFgAcc1" presStyleIdx="0" presStyleCnt="4">
        <dgm:presLayoutVars>
          <dgm:bulletEnabled val="1"/>
        </dgm:presLayoutVars>
      </dgm:prSet>
      <dgm:spPr/>
    </dgm:pt>
    <dgm:pt modelId="{D2CDD313-7173-2A41-9D72-4D271B97378D}" type="pres">
      <dgm:prSet presAssocID="{66EE5B2A-7E71-4FA4-A790-43967FD8E65A}" presName="spaceBetweenRectangles" presStyleCnt="0"/>
      <dgm:spPr/>
    </dgm:pt>
    <dgm:pt modelId="{9F6175B3-4E9A-884E-B4D5-A7FCC1A57160}" type="pres">
      <dgm:prSet presAssocID="{BFD8E86F-B593-4DB8-8770-CF199B8E5FD2}" presName="parentLin" presStyleCnt="0"/>
      <dgm:spPr/>
    </dgm:pt>
    <dgm:pt modelId="{4D1E59A2-1354-8545-88DF-6D1B89C8B765}" type="pres">
      <dgm:prSet presAssocID="{BFD8E86F-B593-4DB8-8770-CF199B8E5FD2}" presName="parentLeftMargin" presStyleLbl="node1" presStyleIdx="0" presStyleCnt="4"/>
      <dgm:spPr/>
    </dgm:pt>
    <dgm:pt modelId="{195A45A3-EF3E-A441-BB0C-56D11E754F94}" type="pres">
      <dgm:prSet presAssocID="{BFD8E86F-B593-4DB8-8770-CF199B8E5FD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4C21889-C6C9-554F-B1DC-55E026B3F229}" type="pres">
      <dgm:prSet presAssocID="{BFD8E86F-B593-4DB8-8770-CF199B8E5FD2}" presName="negativeSpace" presStyleCnt="0"/>
      <dgm:spPr/>
    </dgm:pt>
    <dgm:pt modelId="{F80AC49B-06EA-BE41-88C4-5BD90E6447D4}" type="pres">
      <dgm:prSet presAssocID="{BFD8E86F-B593-4DB8-8770-CF199B8E5FD2}" presName="childText" presStyleLbl="conFgAcc1" presStyleIdx="1" presStyleCnt="4">
        <dgm:presLayoutVars>
          <dgm:bulletEnabled val="1"/>
        </dgm:presLayoutVars>
      </dgm:prSet>
      <dgm:spPr/>
    </dgm:pt>
    <dgm:pt modelId="{0D220B53-7636-3C40-9FBE-EE47CD10F4DC}" type="pres">
      <dgm:prSet presAssocID="{31D9F75A-4132-44A1-A816-E71430F50DD6}" presName="spaceBetweenRectangles" presStyleCnt="0"/>
      <dgm:spPr/>
    </dgm:pt>
    <dgm:pt modelId="{755EE000-D0B6-E045-8EC0-F336921F53AC}" type="pres">
      <dgm:prSet presAssocID="{771D6D12-59CF-4B37-8C3C-F4AFA819575B}" presName="parentLin" presStyleCnt="0"/>
      <dgm:spPr/>
    </dgm:pt>
    <dgm:pt modelId="{6FF48E7E-2E1F-F249-B023-8B5504FC4B5F}" type="pres">
      <dgm:prSet presAssocID="{771D6D12-59CF-4B37-8C3C-F4AFA819575B}" presName="parentLeftMargin" presStyleLbl="node1" presStyleIdx="1" presStyleCnt="4"/>
      <dgm:spPr/>
    </dgm:pt>
    <dgm:pt modelId="{F42E920F-94F0-3942-A349-EFE8F0F3DE7B}" type="pres">
      <dgm:prSet presAssocID="{771D6D12-59CF-4B37-8C3C-F4AFA819575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B51972-BE45-8D45-8341-E719FFB46028}" type="pres">
      <dgm:prSet presAssocID="{771D6D12-59CF-4B37-8C3C-F4AFA819575B}" presName="negativeSpace" presStyleCnt="0"/>
      <dgm:spPr/>
    </dgm:pt>
    <dgm:pt modelId="{93268D7F-37B8-C248-9431-70B267CF3289}" type="pres">
      <dgm:prSet presAssocID="{771D6D12-59CF-4B37-8C3C-F4AFA819575B}" presName="childText" presStyleLbl="conFgAcc1" presStyleIdx="2" presStyleCnt="4">
        <dgm:presLayoutVars>
          <dgm:bulletEnabled val="1"/>
        </dgm:presLayoutVars>
      </dgm:prSet>
      <dgm:spPr/>
    </dgm:pt>
    <dgm:pt modelId="{B76EE4A3-A383-F641-9240-71ADE7C8112D}" type="pres">
      <dgm:prSet presAssocID="{8F614AAD-7F04-46EB-9CEA-CFF7DF6D4CC7}" presName="spaceBetweenRectangles" presStyleCnt="0"/>
      <dgm:spPr/>
    </dgm:pt>
    <dgm:pt modelId="{FC339316-3BFE-DA4A-ACE3-88D62A4774C2}" type="pres">
      <dgm:prSet presAssocID="{8619C9D4-22FE-446A-A60C-6158E16F4024}" presName="parentLin" presStyleCnt="0"/>
      <dgm:spPr/>
    </dgm:pt>
    <dgm:pt modelId="{D22AF025-850D-BB4B-A0D9-C5F2F98C57F3}" type="pres">
      <dgm:prSet presAssocID="{8619C9D4-22FE-446A-A60C-6158E16F4024}" presName="parentLeftMargin" presStyleLbl="node1" presStyleIdx="2" presStyleCnt="4"/>
      <dgm:spPr/>
    </dgm:pt>
    <dgm:pt modelId="{AADA4247-A274-314D-BC23-5135B1B99118}" type="pres">
      <dgm:prSet presAssocID="{8619C9D4-22FE-446A-A60C-6158E16F402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FC1DB39-A514-934A-8CEC-8CAD499E9892}" type="pres">
      <dgm:prSet presAssocID="{8619C9D4-22FE-446A-A60C-6158E16F4024}" presName="negativeSpace" presStyleCnt="0"/>
      <dgm:spPr/>
    </dgm:pt>
    <dgm:pt modelId="{9202D2D8-7B59-834C-8C48-9A50CC86CAD7}" type="pres">
      <dgm:prSet presAssocID="{8619C9D4-22FE-446A-A60C-6158E16F402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616A410-AE74-EF4D-9931-0A37DEF40658}" srcId="{BFD8E86F-B593-4DB8-8770-CF199B8E5FD2}" destId="{3FF876FC-D648-C94D-B2F7-B0143761D4B8}" srcOrd="1" destOrd="0" parTransId="{D35836F5-9505-8445-A197-9EE3C30C8AEC}" sibTransId="{82A51D0A-4675-F743-B2A3-B32895604F81}"/>
    <dgm:cxn modelId="{8BF04712-162C-AB4C-BD9C-841F9E06DCA7}" type="presOf" srcId="{A477BAFD-2F55-FA45-A66A-DB1AE9BC964E}" destId="{9202D2D8-7B59-834C-8C48-9A50CC86CAD7}" srcOrd="0" destOrd="1" presId="urn:microsoft.com/office/officeart/2005/8/layout/list1"/>
    <dgm:cxn modelId="{2D47CA12-2769-6C4B-B0FA-D58E05839AD7}" type="presOf" srcId="{4DE2D172-9EAC-4B55-972B-5EC94394643B}" destId="{C3F9C8EB-D843-5046-A3D5-CF4525958254}" srcOrd="0" destOrd="0" presId="urn:microsoft.com/office/officeart/2005/8/layout/list1"/>
    <dgm:cxn modelId="{9E702920-8A2D-1840-AFDA-9CCB4292A592}" srcId="{27ECBDE0-8616-48F8-8A4D-BE978525717D}" destId="{E148C15E-E6FF-5740-A472-5623582C3DFF}" srcOrd="0" destOrd="0" parTransId="{E78CA39A-2580-F049-8D5D-C7A96837EA8B}" sibTransId="{6E7C1279-93EC-1042-96E7-6DB7D5AEFA8A}"/>
    <dgm:cxn modelId="{58384224-9075-3348-B671-C512277508DE}" type="presOf" srcId="{8619C9D4-22FE-446A-A60C-6158E16F4024}" destId="{D22AF025-850D-BB4B-A0D9-C5F2F98C57F3}" srcOrd="0" destOrd="0" presId="urn:microsoft.com/office/officeart/2005/8/layout/list1"/>
    <dgm:cxn modelId="{4B6FB32A-3807-1247-BABB-278EC7862AC5}" srcId="{8619C9D4-22FE-446A-A60C-6158E16F4024}" destId="{A477BAFD-2F55-FA45-A66A-DB1AE9BC964E}" srcOrd="1" destOrd="0" parTransId="{509F179C-774B-1440-8D02-1C1CB0FDB2EF}" sibTransId="{1F5FAB9E-D5A3-684B-A69A-9F6BB2B7C3ED}"/>
    <dgm:cxn modelId="{DDF6602C-B2CB-7D45-9375-EDA64F7F2BF4}" type="presOf" srcId="{9CFAC176-E43A-47B8-96A6-F29736E9A14C}" destId="{93268D7F-37B8-C248-9431-70B267CF3289}" srcOrd="0" destOrd="2" presId="urn:microsoft.com/office/officeart/2005/8/layout/list1"/>
    <dgm:cxn modelId="{50488534-3361-A34F-BD2A-CED1AB24B6C9}" type="presOf" srcId="{27ECBDE0-8616-48F8-8A4D-BE978525717D}" destId="{CBEFC17B-B30B-7A45-9351-95A73BF4C94F}" srcOrd="1" destOrd="0" presId="urn:microsoft.com/office/officeart/2005/8/layout/list1"/>
    <dgm:cxn modelId="{C01F7A3C-0CB2-3F42-B0FA-67145BFF25B3}" type="presOf" srcId="{FF9C842A-EC73-495C-828B-9D06F39BEB63}" destId="{93268D7F-37B8-C248-9431-70B267CF3289}" srcOrd="0" destOrd="0" presId="urn:microsoft.com/office/officeart/2005/8/layout/list1"/>
    <dgm:cxn modelId="{52260E4B-65C0-2845-A230-CA53336F310B}" type="presOf" srcId="{771D6D12-59CF-4B37-8C3C-F4AFA819575B}" destId="{6FF48E7E-2E1F-F249-B023-8B5504FC4B5F}" srcOrd="0" destOrd="0" presId="urn:microsoft.com/office/officeart/2005/8/layout/list1"/>
    <dgm:cxn modelId="{D9E4C64F-F017-4346-8493-2B130F90DDFE}" srcId="{771D6D12-59CF-4B37-8C3C-F4AFA819575B}" destId="{9CFAC176-E43A-47B8-96A6-F29736E9A14C}" srcOrd="2" destOrd="0" parTransId="{EE79C0EA-89B5-4D6D-9342-FE3B60D58215}" sibTransId="{A8CC8B27-9A66-49F9-AB46-0F47271379DD}"/>
    <dgm:cxn modelId="{62674D65-A2E7-DB42-B7DC-89CC14E6D632}" type="presOf" srcId="{48F74D5D-5C13-4AF3-A6AD-CCF9961756F9}" destId="{93268D7F-37B8-C248-9431-70B267CF3289}" srcOrd="0" destOrd="1" presId="urn:microsoft.com/office/officeart/2005/8/layout/list1"/>
    <dgm:cxn modelId="{0654B96E-9C10-1C45-9FE3-54952B28E06E}" srcId="{8619C9D4-22FE-446A-A60C-6158E16F4024}" destId="{E5B501BB-8D3C-6D4A-8562-18963D611066}" srcOrd="0" destOrd="0" parTransId="{25687E94-4384-7C4B-B0DD-AEFC96DA5154}" sibTransId="{40936065-55B5-FE4C-BDF2-775DFA757A31}"/>
    <dgm:cxn modelId="{6AE35089-AF63-1F46-84B4-27AB5160A752}" type="presOf" srcId="{3FF876FC-D648-C94D-B2F7-B0143761D4B8}" destId="{F80AC49B-06EA-BE41-88C4-5BD90E6447D4}" srcOrd="0" destOrd="1" presId="urn:microsoft.com/office/officeart/2005/8/layout/list1"/>
    <dgm:cxn modelId="{AD00898F-5D36-7A42-9DC4-325D18C8A17F}" type="presOf" srcId="{E148C15E-E6FF-5740-A472-5623582C3DFF}" destId="{C604BFF4-9451-CE4B-AF30-3514C175F33C}" srcOrd="0" destOrd="0" presId="urn:microsoft.com/office/officeart/2005/8/layout/list1"/>
    <dgm:cxn modelId="{C1138E94-E16F-BC4B-9A35-CE8D837A713C}" type="presOf" srcId="{27ECBDE0-8616-48F8-8A4D-BE978525717D}" destId="{C795DB21-0858-004A-850A-5AD522D203CE}" srcOrd="0" destOrd="0" presId="urn:microsoft.com/office/officeart/2005/8/layout/list1"/>
    <dgm:cxn modelId="{1715F09C-B18B-4B48-BEDE-FA1ED312981D}" type="presOf" srcId="{E5B501BB-8D3C-6D4A-8562-18963D611066}" destId="{9202D2D8-7B59-834C-8C48-9A50CC86CAD7}" srcOrd="0" destOrd="0" presId="urn:microsoft.com/office/officeart/2005/8/layout/list1"/>
    <dgm:cxn modelId="{D2E1BB9F-E692-4F71-9F92-FEC970DDF133}" srcId="{771D6D12-59CF-4B37-8C3C-F4AFA819575B}" destId="{FF9C842A-EC73-495C-828B-9D06F39BEB63}" srcOrd="0" destOrd="0" parTransId="{3D80AB47-0233-40E1-9872-15D52653390B}" sibTransId="{6A2DE6E5-8643-4F2D-AC3F-EA5F31B9F26E}"/>
    <dgm:cxn modelId="{7A0BE5A9-63AA-4B9F-9D9A-FAA54BE0972B}" srcId="{4DE2D172-9EAC-4B55-972B-5EC94394643B}" destId="{27ECBDE0-8616-48F8-8A4D-BE978525717D}" srcOrd="0" destOrd="0" parTransId="{000AD789-6420-41EC-A59D-7622E3AF9328}" sibTransId="{66EE5B2A-7E71-4FA4-A790-43967FD8E65A}"/>
    <dgm:cxn modelId="{A10A63B0-19AF-4071-8663-9237E3D63D02}" srcId="{4DE2D172-9EAC-4B55-972B-5EC94394643B}" destId="{771D6D12-59CF-4B37-8C3C-F4AFA819575B}" srcOrd="2" destOrd="0" parTransId="{49FB8352-6F50-4E23-A6CB-328E56450ABA}" sibTransId="{8F614AAD-7F04-46EB-9CEA-CFF7DF6D4CC7}"/>
    <dgm:cxn modelId="{E5A090B7-C259-4A26-B87D-1402FA6BF498}" srcId="{771D6D12-59CF-4B37-8C3C-F4AFA819575B}" destId="{48F74D5D-5C13-4AF3-A6AD-CCF9961756F9}" srcOrd="1" destOrd="0" parTransId="{F753A444-54D8-46F0-8F51-946D1F5F4DAD}" sibTransId="{40E69ED7-8F8B-46FD-B1CB-6B6CB6786389}"/>
    <dgm:cxn modelId="{22086BC2-BA33-A541-ABB1-0B1C923DDF12}" type="presOf" srcId="{771D6D12-59CF-4B37-8C3C-F4AFA819575B}" destId="{F42E920F-94F0-3942-A349-EFE8F0F3DE7B}" srcOrd="1" destOrd="0" presId="urn:microsoft.com/office/officeart/2005/8/layout/list1"/>
    <dgm:cxn modelId="{2904BCD8-C351-4443-B4A4-18B466ACFE54}" type="presOf" srcId="{843C6407-8406-D44C-995B-5A233C10416D}" destId="{F80AC49B-06EA-BE41-88C4-5BD90E6447D4}" srcOrd="0" destOrd="0" presId="urn:microsoft.com/office/officeart/2005/8/layout/list1"/>
    <dgm:cxn modelId="{C9654CDB-0653-49F7-82E5-D7184100AB96}" srcId="{4DE2D172-9EAC-4B55-972B-5EC94394643B}" destId="{8619C9D4-22FE-446A-A60C-6158E16F4024}" srcOrd="3" destOrd="0" parTransId="{0A6AA53F-99AE-42FA-BDF9-53FA2144C963}" sibTransId="{3E00FD5A-45C2-4E68-8BD3-B9EE7162C57D}"/>
    <dgm:cxn modelId="{50C4B4DE-936C-EC48-AD50-AC7D8FD1DF48}" type="presOf" srcId="{BFD8E86F-B593-4DB8-8770-CF199B8E5FD2}" destId="{4D1E59A2-1354-8545-88DF-6D1B89C8B765}" srcOrd="0" destOrd="0" presId="urn:microsoft.com/office/officeart/2005/8/layout/list1"/>
    <dgm:cxn modelId="{956E36E4-39D4-014D-B2D0-630AFDC9DC7F}" type="presOf" srcId="{8619C9D4-22FE-446A-A60C-6158E16F4024}" destId="{AADA4247-A274-314D-BC23-5135B1B99118}" srcOrd="1" destOrd="0" presId="urn:microsoft.com/office/officeart/2005/8/layout/list1"/>
    <dgm:cxn modelId="{393946EB-1A35-E445-AD51-D76F37845687}" type="presOf" srcId="{BFD8E86F-B593-4DB8-8770-CF199B8E5FD2}" destId="{195A45A3-EF3E-A441-BB0C-56D11E754F94}" srcOrd="1" destOrd="0" presId="urn:microsoft.com/office/officeart/2005/8/layout/list1"/>
    <dgm:cxn modelId="{FA6455F8-6907-9444-BF6E-0A3DBA17061D}" srcId="{BFD8E86F-B593-4DB8-8770-CF199B8E5FD2}" destId="{843C6407-8406-D44C-995B-5A233C10416D}" srcOrd="0" destOrd="0" parTransId="{2E818710-6C98-F24B-81A7-320FB774EFD0}" sibTransId="{1E1D20AB-F029-EB48-BB0B-77593489CF50}"/>
    <dgm:cxn modelId="{FE748CFB-C22E-4E29-A778-3F5FD837E162}" srcId="{4DE2D172-9EAC-4B55-972B-5EC94394643B}" destId="{BFD8E86F-B593-4DB8-8770-CF199B8E5FD2}" srcOrd="1" destOrd="0" parTransId="{AC22560F-9B76-42B2-829C-4766F3051B10}" sibTransId="{31D9F75A-4132-44A1-A816-E71430F50DD6}"/>
    <dgm:cxn modelId="{D9471119-9321-E24C-891B-9ABACB7E21BC}" type="presParOf" srcId="{C3F9C8EB-D843-5046-A3D5-CF4525958254}" destId="{608575CB-B741-A245-9A64-C7293C892A4F}" srcOrd="0" destOrd="0" presId="urn:microsoft.com/office/officeart/2005/8/layout/list1"/>
    <dgm:cxn modelId="{1F6DA767-B49E-CF40-B83C-A881EA2B5427}" type="presParOf" srcId="{608575CB-B741-A245-9A64-C7293C892A4F}" destId="{C795DB21-0858-004A-850A-5AD522D203CE}" srcOrd="0" destOrd="0" presId="urn:microsoft.com/office/officeart/2005/8/layout/list1"/>
    <dgm:cxn modelId="{FEA9184A-1A4F-E34E-BCA4-A09C026296B2}" type="presParOf" srcId="{608575CB-B741-A245-9A64-C7293C892A4F}" destId="{CBEFC17B-B30B-7A45-9351-95A73BF4C94F}" srcOrd="1" destOrd="0" presId="urn:microsoft.com/office/officeart/2005/8/layout/list1"/>
    <dgm:cxn modelId="{080EBAA3-4C2A-0341-A11C-CD03B802AA9E}" type="presParOf" srcId="{C3F9C8EB-D843-5046-A3D5-CF4525958254}" destId="{847680A7-6029-B94A-93CB-C84157E37ED1}" srcOrd="1" destOrd="0" presId="urn:microsoft.com/office/officeart/2005/8/layout/list1"/>
    <dgm:cxn modelId="{960A28A5-31DC-0847-A3C4-B8F3FFBEC891}" type="presParOf" srcId="{C3F9C8EB-D843-5046-A3D5-CF4525958254}" destId="{C604BFF4-9451-CE4B-AF30-3514C175F33C}" srcOrd="2" destOrd="0" presId="urn:microsoft.com/office/officeart/2005/8/layout/list1"/>
    <dgm:cxn modelId="{5A18140D-D4AA-FB43-8CD6-BFDA81214343}" type="presParOf" srcId="{C3F9C8EB-D843-5046-A3D5-CF4525958254}" destId="{D2CDD313-7173-2A41-9D72-4D271B97378D}" srcOrd="3" destOrd="0" presId="urn:microsoft.com/office/officeart/2005/8/layout/list1"/>
    <dgm:cxn modelId="{59E2443C-BE98-1048-8ACC-471589698CF0}" type="presParOf" srcId="{C3F9C8EB-D843-5046-A3D5-CF4525958254}" destId="{9F6175B3-4E9A-884E-B4D5-A7FCC1A57160}" srcOrd="4" destOrd="0" presId="urn:microsoft.com/office/officeart/2005/8/layout/list1"/>
    <dgm:cxn modelId="{F3029C38-F8C7-D147-8F5C-34449C43CCD0}" type="presParOf" srcId="{9F6175B3-4E9A-884E-B4D5-A7FCC1A57160}" destId="{4D1E59A2-1354-8545-88DF-6D1B89C8B765}" srcOrd="0" destOrd="0" presId="urn:microsoft.com/office/officeart/2005/8/layout/list1"/>
    <dgm:cxn modelId="{0B36F395-8C9E-3E4F-B8CC-577E1D167819}" type="presParOf" srcId="{9F6175B3-4E9A-884E-B4D5-A7FCC1A57160}" destId="{195A45A3-EF3E-A441-BB0C-56D11E754F94}" srcOrd="1" destOrd="0" presId="urn:microsoft.com/office/officeart/2005/8/layout/list1"/>
    <dgm:cxn modelId="{E3E2C66B-9F54-E84F-ACAC-935721846827}" type="presParOf" srcId="{C3F9C8EB-D843-5046-A3D5-CF4525958254}" destId="{24C21889-C6C9-554F-B1DC-55E026B3F229}" srcOrd="5" destOrd="0" presId="urn:microsoft.com/office/officeart/2005/8/layout/list1"/>
    <dgm:cxn modelId="{20B467D9-6421-4241-921A-CBD22189AC3F}" type="presParOf" srcId="{C3F9C8EB-D843-5046-A3D5-CF4525958254}" destId="{F80AC49B-06EA-BE41-88C4-5BD90E6447D4}" srcOrd="6" destOrd="0" presId="urn:microsoft.com/office/officeart/2005/8/layout/list1"/>
    <dgm:cxn modelId="{CF7D7B00-09B8-6742-AA77-90647DCF06D2}" type="presParOf" srcId="{C3F9C8EB-D843-5046-A3D5-CF4525958254}" destId="{0D220B53-7636-3C40-9FBE-EE47CD10F4DC}" srcOrd="7" destOrd="0" presId="urn:microsoft.com/office/officeart/2005/8/layout/list1"/>
    <dgm:cxn modelId="{155D6DE6-0863-5444-AB85-AF23DCCC8F6F}" type="presParOf" srcId="{C3F9C8EB-D843-5046-A3D5-CF4525958254}" destId="{755EE000-D0B6-E045-8EC0-F336921F53AC}" srcOrd="8" destOrd="0" presId="urn:microsoft.com/office/officeart/2005/8/layout/list1"/>
    <dgm:cxn modelId="{2D94E036-B5AA-A943-A892-2616223F7017}" type="presParOf" srcId="{755EE000-D0B6-E045-8EC0-F336921F53AC}" destId="{6FF48E7E-2E1F-F249-B023-8B5504FC4B5F}" srcOrd="0" destOrd="0" presId="urn:microsoft.com/office/officeart/2005/8/layout/list1"/>
    <dgm:cxn modelId="{DD6FEF30-AA13-614A-9685-EEE9E15F12DD}" type="presParOf" srcId="{755EE000-D0B6-E045-8EC0-F336921F53AC}" destId="{F42E920F-94F0-3942-A349-EFE8F0F3DE7B}" srcOrd="1" destOrd="0" presId="urn:microsoft.com/office/officeart/2005/8/layout/list1"/>
    <dgm:cxn modelId="{63DC04B0-9C64-7244-9D60-8BD023B045CC}" type="presParOf" srcId="{C3F9C8EB-D843-5046-A3D5-CF4525958254}" destId="{23B51972-BE45-8D45-8341-E719FFB46028}" srcOrd="9" destOrd="0" presId="urn:microsoft.com/office/officeart/2005/8/layout/list1"/>
    <dgm:cxn modelId="{9722081F-499F-9F40-8131-CC7EFF17968C}" type="presParOf" srcId="{C3F9C8EB-D843-5046-A3D5-CF4525958254}" destId="{93268D7F-37B8-C248-9431-70B267CF3289}" srcOrd="10" destOrd="0" presId="urn:microsoft.com/office/officeart/2005/8/layout/list1"/>
    <dgm:cxn modelId="{2F8B3AE6-18D3-1349-AAE5-03B8EB8003C6}" type="presParOf" srcId="{C3F9C8EB-D843-5046-A3D5-CF4525958254}" destId="{B76EE4A3-A383-F641-9240-71ADE7C8112D}" srcOrd="11" destOrd="0" presId="urn:microsoft.com/office/officeart/2005/8/layout/list1"/>
    <dgm:cxn modelId="{7FBED680-0AD9-5C43-872C-85B26C77FBAA}" type="presParOf" srcId="{C3F9C8EB-D843-5046-A3D5-CF4525958254}" destId="{FC339316-3BFE-DA4A-ACE3-88D62A4774C2}" srcOrd="12" destOrd="0" presId="urn:microsoft.com/office/officeart/2005/8/layout/list1"/>
    <dgm:cxn modelId="{22A33079-086C-3E42-838D-D9CCB5C6A3DA}" type="presParOf" srcId="{FC339316-3BFE-DA4A-ACE3-88D62A4774C2}" destId="{D22AF025-850D-BB4B-A0D9-C5F2F98C57F3}" srcOrd="0" destOrd="0" presId="urn:microsoft.com/office/officeart/2005/8/layout/list1"/>
    <dgm:cxn modelId="{95886E95-B12E-E54E-AA41-B7323929AEE7}" type="presParOf" srcId="{FC339316-3BFE-DA4A-ACE3-88D62A4774C2}" destId="{AADA4247-A274-314D-BC23-5135B1B99118}" srcOrd="1" destOrd="0" presId="urn:microsoft.com/office/officeart/2005/8/layout/list1"/>
    <dgm:cxn modelId="{F89B3B76-0713-B24F-B41B-1B0989F93D13}" type="presParOf" srcId="{C3F9C8EB-D843-5046-A3D5-CF4525958254}" destId="{EFC1DB39-A514-934A-8CEC-8CAD499E9892}" srcOrd="13" destOrd="0" presId="urn:microsoft.com/office/officeart/2005/8/layout/list1"/>
    <dgm:cxn modelId="{E2AD2C87-EB49-B945-AAB9-A8056FF38DEC}" type="presParOf" srcId="{C3F9C8EB-D843-5046-A3D5-CF4525958254}" destId="{9202D2D8-7B59-834C-8C48-9A50CC86CAD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8F64C4-E3B7-449D-94DF-CE7A1491884F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D85A93C-A201-4529-83A2-D9B0DF37878A}">
      <dgm:prSet/>
      <dgm:spPr/>
      <dgm:t>
        <a:bodyPr/>
        <a:lstStyle/>
        <a:p>
          <a:r>
            <a:rPr lang="fr-CA" dirty="0"/>
            <a:t>Alternatives</a:t>
          </a:r>
          <a:endParaRPr lang="en-US" dirty="0"/>
        </a:p>
      </dgm:t>
    </dgm:pt>
    <dgm:pt modelId="{AE722F9E-966C-49DB-8E5D-16361C3A8B76}" type="parTrans" cxnId="{ADE18402-14EF-48E1-9CAB-77E61D881671}">
      <dgm:prSet/>
      <dgm:spPr/>
      <dgm:t>
        <a:bodyPr/>
        <a:lstStyle/>
        <a:p>
          <a:endParaRPr lang="en-US"/>
        </a:p>
      </dgm:t>
    </dgm:pt>
    <dgm:pt modelId="{89CDFB51-E3A9-4F92-B52C-7A639F2C343F}" type="sibTrans" cxnId="{ADE18402-14EF-48E1-9CAB-77E61D881671}">
      <dgm:prSet/>
      <dgm:spPr/>
      <dgm:t>
        <a:bodyPr/>
        <a:lstStyle/>
        <a:p>
          <a:endParaRPr lang="en-US"/>
        </a:p>
      </dgm:t>
    </dgm:pt>
    <dgm:pt modelId="{34E8500B-8745-4088-A8A5-4514948FF91B}">
      <dgm:prSet/>
      <dgm:spPr/>
      <dgm:t>
        <a:bodyPr/>
        <a:lstStyle/>
        <a:p>
          <a:r>
            <a:rPr lang="fr-CA" dirty="0"/>
            <a:t>Utilisation d’un solveur Matlab (</a:t>
          </a:r>
          <a:r>
            <a:rPr lang="fr-CA" dirty="0" err="1"/>
            <a:t>fmincon</a:t>
          </a:r>
          <a:r>
            <a:rPr lang="fr-CA" dirty="0"/>
            <a:t>)</a:t>
          </a:r>
          <a:endParaRPr lang="en-US" dirty="0"/>
        </a:p>
      </dgm:t>
    </dgm:pt>
    <dgm:pt modelId="{B256C52E-291D-430C-BF59-208E69FB7CE7}" type="parTrans" cxnId="{54A3F89A-F803-402A-BF00-46DDB92BB67C}">
      <dgm:prSet/>
      <dgm:spPr/>
      <dgm:t>
        <a:bodyPr/>
        <a:lstStyle/>
        <a:p>
          <a:endParaRPr lang="en-US"/>
        </a:p>
      </dgm:t>
    </dgm:pt>
    <dgm:pt modelId="{97AED4C6-0740-46C4-966F-03AD4545395F}" type="sibTrans" cxnId="{54A3F89A-F803-402A-BF00-46DDB92BB67C}">
      <dgm:prSet/>
      <dgm:spPr/>
      <dgm:t>
        <a:bodyPr/>
        <a:lstStyle/>
        <a:p>
          <a:endParaRPr lang="en-US"/>
        </a:p>
      </dgm:t>
    </dgm:pt>
    <dgm:pt modelId="{1E49FE70-7B17-43DB-BC3F-39D4D8D7651A}">
      <dgm:prSet/>
      <dgm:spPr/>
      <dgm:t>
        <a:bodyPr/>
        <a:lstStyle/>
        <a:p>
          <a:r>
            <a:rPr lang="fr-CA"/>
            <a:t>Ajout de contraintes de limitation</a:t>
          </a:r>
          <a:endParaRPr lang="en-US"/>
        </a:p>
      </dgm:t>
    </dgm:pt>
    <dgm:pt modelId="{65E37D98-0926-47AD-AF20-88BE9D40A59E}" type="parTrans" cxnId="{E0196C6F-F5B8-43CB-9345-849C37AC9E8E}">
      <dgm:prSet/>
      <dgm:spPr/>
      <dgm:t>
        <a:bodyPr/>
        <a:lstStyle/>
        <a:p>
          <a:endParaRPr lang="en-US"/>
        </a:p>
      </dgm:t>
    </dgm:pt>
    <dgm:pt modelId="{514E23FF-E5B0-481A-8D62-2AA301A34566}" type="sibTrans" cxnId="{E0196C6F-F5B8-43CB-9345-849C37AC9E8E}">
      <dgm:prSet/>
      <dgm:spPr/>
      <dgm:t>
        <a:bodyPr/>
        <a:lstStyle/>
        <a:p>
          <a:endParaRPr lang="en-US"/>
        </a:p>
      </dgm:t>
    </dgm:pt>
    <dgm:pt modelId="{4B622801-0D1B-1746-9911-72E4959F16F5}">
      <dgm:prSet/>
      <dgm:spPr/>
      <dgm:t>
        <a:bodyPr/>
        <a:lstStyle/>
        <a:p>
          <a:r>
            <a:rPr lang="en-US" dirty="0"/>
            <a:t>Beaucoup de </a:t>
          </a:r>
          <a:r>
            <a:rPr lang="en-US" dirty="0" err="1"/>
            <a:t>graphiques</a:t>
          </a:r>
          <a:endParaRPr lang="en-US" dirty="0"/>
        </a:p>
      </dgm:t>
    </dgm:pt>
    <dgm:pt modelId="{F4EE41FB-69BA-6441-961F-BFDC52F3EE3A}" type="parTrans" cxnId="{18F91C54-FB75-6E40-842D-98CAA1F7A76E}">
      <dgm:prSet/>
      <dgm:spPr/>
      <dgm:t>
        <a:bodyPr/>
        <a:lstStyle/>
        <a:p>
          <a:endParaRPr lang="fr-CA"/>
        </a:p>
      </dgm:t>
    </dgm:pt>
    <dgm:pt modelId="{FE834DC4-EAB6-0B4D-A9C3-CEEE68D2E79C}" type="sibTrans" cxnId="{18F91C54-FB75-6E40-842D-98CAA1F7A76E}">
      <dgm:prSet/>
      <dgm:spPr/>
      <dgm:t>
        <a:bodyPr/>
        <a:lstStyle/>
        <a:p>
          <a:endParaRPr lang="fr-CA"/>
        </a:p>
      </dgm:t>
    </dgm:pt>
    <dgm:pt modelId="{8D3FDC68-7AC0-4F53-88D5-D087AB4ADC31}">
      <dgm:prSet/>
      <dgm:spPr/>
      <dgm:t>
        <a:bodyPr/>
        <a:lstStyle/>
        <a:p>
          <a:r>
            <a:rPr lang="fr-CA"/>
            <a:t>Appliquer les coûts au volume </a:t>
          </a:r>
          <a:endParaRPr lang="en-US"/>
        </a:p>
      </dgm:t>
    </dgm:pt>
    <dgm:pt modelId="{B80A338B-31E0-4884-A9D9-6F0DEA70A53D}" type="sibTrans" cxnId="{6DEC9D41-78EA-419D-A779-582FA467DB70}">
      <dgm:prSet/>
      <dgm:spPr/>
      <dgm:t>
        <a:bodyPr/>
        <a:lstStyle/>
        <a:p>
          <a:endParaRPr lang="en-US"/>
        </a:p>
      </dgm:t>
    </dgm:pt>
    <dgm:pt modelId="{742785F2-A931-48ED-A3B4-82A25C76E788}" type="parTrans" cxnId="{6DEC9D41-78EA-419D-A779-582FA467DB7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E0E6D126-602E-A448-B934-8D111265437D}">
          <dgm:prSet/>
          <dgm:spPr/>
          <dgm:t>
            <a:bodyPr/>
            <a:lstStyle/>
            <a:p>
              <a:r>
                <a:rPr lang="fr-CA" dirty="0"/>
                <a:t>Les coûts (</a:t>
              </a:r>
              <a14:m>
                <m:oMath xmlns:m="http://schemas.openxmlformats.org/officeDocument/2006/math">
                  <m:f>
                    <m:fPr>
                      <m:ctrlPr>
                        <a:rPr lang="fr-CA" i="1" dirty="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fr-CA" i="1" dirty="0" smtClean="0">
                          <a:latin typeface="Cambria Math" panose="02040503050406030204" pitchFamily="18" charset="0"/>
                        </a:rPr>
                        <m:t>$</m:t>
                      </m:r>
                    </m:num>
                    <m:den>
                      <m:r>
                        <a:rPr lang="fr-CA" i="1" dirty="0" smtClean="0">
                          <a:latin typeface="Cambria Math" panose="02040503050406030204" pitchFamily="18" charset="0"/>
                        </a:rPr>
                        <m:t>𝑔</m:t>
                      </m:r>
                    </m:den>
                  </m:f>
                </m:oMath>
              </a14:m>
              <a:r>
                <a:rPr lang="fr-CA" dirty="0"/>
                <a:t>)</a:t>
              </a:r>
            </a:p>
          </dgm:t>
        </dgm:pt>
      </mc:Choice>
      <mc:Fallback>
        <dgm:pt modelId="{E0E6D126-602E-A448-B934-8D111265437D}">
          <dgm:prSet/>
          <dgm:spPr/>
          <dgm:t>
            <a:bodyPr/>
            <a:lstStyle/>
            <a:p>
              <a:r>
                <a:rPr lang="fr-CA" dirty="0"/>
                <a:t>Les coûts (</a:t>
              </a:r>
              <a:r>
                <a:rPr lang="fr-CA" i="0" dirty="0">
                  <a:latin typeface="Cambria Math" panose="02040503050406030204" pitchFamily="18" charset="0"/>
                </a:rPr>
                <a:t>$/𝑔</a:t>
              </a:r>
              <a:r>
                <a:rPr lang="fr-CA" dirty="0"/>
                <a:t>)</a:t>
              </a:r>
            </a:p>
          </dgm:t>
        </dgm:pt>
      </mc:Fallback>
    </mc:AlternateContent>
    <dgm:pt modelId="{E333F733-5346-7346-880A-8CD1A4EF7ED5}" type="sibTrans" cxnId="{502B0D7C-3F88-0841-9965-17875481BF7A}">
      <dgm:prSet/>
      <dgm:spPr/>
      <dgm:t>
        <a:bodyPr/>
        <a:lstStyle/>
        <a:p>
          <a:endParaRPr lang="fr-CA"/>
        </a:p>
      </dgm:t>
    </dgm:pt>
    <dgm:pt modelId="{14C66058-E5C5-AF45-8D69-F0AD60F2FD34}" type="parTrans" cxnId="{502B0D7C-3F88-0841-9965-17875481BF7A}">
      <dgm:prSet/>
      <dgm:spPr/>
      <dgm:t>
        <a:bodyPr/>
        <a:lstStyle/>
        <a:p>
          <a:endParaRPr lang="fr-CA"/>
        </a:p>
      </dgm:t>
    </dgm:pt>
    <mc:AlternateContent xmlns:mc="http://schemas.openxmlformats.org/markup-compatibility/2006">
      <mc:Choice xmlns:a14="http://schemas.microsoft.com/office/drawing/2010/main" Requires="a14">
        <dgm:pt modelId="{DB308DAB-DA58-CB4B-B957-610E358F80B8}">
          <dgm:prSet/>
          <dgm:spPr/>
          <dgm:t>
            <a:bodyPr/>
            <a:lstStyle/>
            <a:p>
              <a:r>
                <a:rPr lang="fr-CA" dirty="0"/>
                <a:t>Les densités (</a:t>
              </a:r>
              <a14:m>
                <m:oMath xmlns:m="http://schemas.openxmlformats.org/officeDocument/2006/math">
                  <m:f>
                    <m:fPr>
                      <m:ctrlPr>
                        <a:rPr lang="fr-CA" i="1" dirty="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fr-CA" i="1" dirty="0" smtClean="0">
                          <a:latin typeface="Cambria Math" panose="02040503050406030204" pitchFamily="18" charset="0"/>
                        </a:rPr>
                        <m:t>𝑔</m:t>
                      </m:r>
                    </m:num>
                    <m:den>
                      <m:r>
                        <a:rPr lang="fr-CA" i="1" dirty="0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fr-CA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CA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den>
                  </m:f>
                </m:oMath>
              </a14:m>
              <a:r>
                <a:rPr lang="fr-CA" dirty="0"/>
                <a:t>)</a:t>
              </a:r>
            </a:p>
          </dgm:t>
        </dgm:pt>
      </mc:Choice>
      <mc:Fallback>
        <dgm:pt modelId="{DB308DAB-DA58-CB4B-B957-610E358F80B8}">
          <dgm:prSet/>
          <dgm:spPr/>
          <dgm:t>
            <a:bodyPr/>
            <a:lstStyle/>
            <a:p>
              <a:r>
                <a:rPr lang="fr-CA" dirty="0"/>
                <a:t>Les densités (</a:t>
              </a:r>
              <a:r>
                <a:rPr lang="fr-CA" i="0" dirty="0">
                  <a:latin typeface="Cambria Math" panose="02040503050406030204" pitchFamily="18" charset="0"/>
                </a:rPr>
                <a:t>𝑔/(𝑐𝑚^3 )</a:t>
              </a:r>
              <a:r>
                <a:rPr lang="fr-CA" dirty="0"/>
                <a:t>)</a:t>
              </a:r>
            </a:p>
          </dgm:t>
        </dgm:pt>
      </mc:Fallback>
    </mc:AlternateContent>
    <dgm:pt modelId="{630BAB8A-E0DF-EA4F-84C4-C9CE2A8DFB00}" type="parTrans" cxnId="{725E68C9-3ECF-AF41-A5DC-AEA3987F5F73}">
      <dgm:prSet/>
      <dgm:spPr/>
      <dgm:t>
        <a:bodyPr/>
        <a:lstStyle/>
        <a:p>
          <a:endParaRPr lang="fr-CA"/>
        </a:p>
      </dgm:t>
    </dgm:pt>
    <dgm:pt modelId="{5B86E98B-2A1E-C549-AE1D-42736DAC2A50}" type="sibTrans" cxnId="{725E68C9-3ECF-AF41-A5DC-AEA3987F5F73}">
      <dgm:prSet/>
      <dgm:spPr/>
      <dgm:t>
        <a:bodyPr/>
        <a:lstStyle/>
        <a:p>
          <a:endParaRPr lang="fr-CA"/>
        </a:p>
      </dgm:t>
    </dgm:pt>
    <dgm:pt modelId="{29C0C3A5-0DB5-0141-92B2-AA792DE60E09}">
      <dgm:prSet/>
      <dgm:spPr/>
      <dgm:t>
        <a:bodyPr/>
        <a:lstStyle/>
        <a:p>
          <a:endParaRPr lang="fr-CA" dirty="0"/>
        </a:p>
      </dgm:t>
    </dgm:pt>
    <dgm:pt modelId="{E39E173B-B9F4-574D-85B4-A33570024AE3}" type="parTrans" cxnId="{D371B7B9-104E-0A49-9B1F-89850C99BFE9}">
      <dgm:prSet/>
      <dgm:spPr/>
      <dgm:t>
        <a:bodyPr/>
        <a:lstStyle/>
        <a:p>
          <a:endParaRPr lang="fr-CA"/>
        </a:p>
      </dgm:t>
    </dgm:pt>
    <dgm:pt modelId="{2162D2DA-CF8E-4248-9991-6E024BBD038E}" type="sibTrans" cxnId="{D371B7B9-104E-0A49-9B1F-89850C99BFE9}">
      <dgm:prSet/>
      <dgm:spPr/>
      <dgm:t>
        <a:bodyPr/>
        <a:lstStyle/>
        <a:p>
          <a:endParaRPr lang="fr-CA"/>
        </a:p>
      </dgm:t>
    </dgm:pt>
    <mc:AlternateContent xmlns:mc="http://schemas.openxmlformats.org/markup-compatibility/2006">
      <mc:Choice xmlns:a14="http://schemas.microsoft.com/office/drawing/2010/main" Requires="a14">
        <dgm:pt modelId="{C5C87C1C-1D74-8D46-A1D4-6864F157E8CE}">
          <dgm:prSet/>
          <dgm:spPr/>
          <dgm:t>
            <a:bodyPr/>
            <a:lstStyle/>
            <a:p>
              <a:r>
                <a:rPr lang="fr-CA" dirty="0"/>
                <a:t>Les volumes (</a:t>
              </a:r>
              <a14:m>
                <m:oMath xmlns:m="http://schemas.openxmlformats.org/officeDocument/2006/math">
                  <m:r>
                    <a:rPr lang="fr-CA" i="1" dirty="0" smtClean="0">
                      <a:latin typeface="Cambria Math" panose="02040503050406030204" pitchFamily="18" charset="0"/>
                    </a:rPr>
                    <m:t>𝑐</m:t>
                  </m:r>
                  <m:sSup>
                    <m:sSupPr>
                      <m:ctrlPr>
                        <a:rPr lang="fr-CA" i="1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fr-CA" i="1" dirty="0" smtClean="0">
                          <a:latin typeface="Cambria Math" panose="02040503050406030204" pitchFamily="18" charset="0"/>
                        </a:rPr>
                        <m:t>𝑚</m:t>
                      </m:r>
                    </m:e>
                    <m:sup>
                      <m:r>
                        <a:rPr lang="fr-CA" i="1" dirty="0" smtClean="0"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</m:oMath>
              </a14:m>
              <a:r>
                <a:rPr lang="fr-CA" dirty="0"/>
                <a:t>)</a:t>
              </a:r>
            </a:p>
          </dgm:t>
        </dgm:pt>
      </mc:Choice>
      <mc:Fallback>
        <dgm:pt modelId="{C5C87C1C-1D74-8D46-A1D4-6864F157E8CE}">
          <dgm:prSet/>
          <dgm:spPr/>
          <dgm:t>
            <a:bodyPr/>
            <a:lstStyle/>
            <a:p>
              <a:r>
                <a:rPr lang="fr-CA" dirty="0"/>
                <a:t>Les volumes (</a:t>
              </a:r>
              <a:r>
                <a:rPr lang="fr-CA" i="0" dirty="0">
                  <a:latin typeface="Cambria Math" panose="02040503050406030204" pitchFamily="18" charset="0"/>
                </a:rPr>
                <a:t>𝑐𝑚^3</a:t>
              </a:r>
              <a:r>
                <a:rPr lang="fr-CA" dirty="0"/>
                <a:t>)</a:t>
              </a:r>
            </a:p>
          </dgm:t>
        </dgm:pt>
      </mc:Fallback>
    </mc:AlternateContent>
    <dgm:pt modelId="{1ECA0C34-FA57-2341-9B6D-F606166BE5C9}" type="parTrans" cxnId="{718EA98F-D3CB-904C-97CC-5C1ADE11AE47}">
      <dgm:prSet/>
      <dgm:spPr/>
      <dgm:t>
        <a:bodyPr/>
        <a:lstStyle/>
        <a:p>
          <a:endParaRPr lang="fr-CA"/>
        </a:p>
      </dgm:t>
    </dgm:pt>
    <dgm:pt modelId="{C7D0425F-F086-BE44-870E-612F18F680C2}" type="sibTrans" cxnId="{718EA98F-D3CB-904C-97CC-5C1ADE11AE47}">
      <dgm:prSet/>
      <dgm:spPr/>
      <dgm:t>
        <a:bodyPr/>
        <a:lstStyle/>
        <a:p>
          <a:endParaRPr lang="fr-CA"/>
        </a:p>
      </dgm:t>
    </dgm:pt>
    <dgm:pt modelId="{CDC4A298-69A0-1941-A266-96D3BFD426A3}" type="pres">
      <dgm:prSet presAssocID="{CC8F64C4-E3B7-449D-94DF-CE7A1491884F}" presName="linear" presStyleCnt="0">
        <dgm:presLayoutVars>
          <dgm:dir/>
          <dgm:animLvl val="lvl"/>
          <dgm:resizeHandles val="exact"/>
        </dgm:presLayoutVars>
      </dgm:prSet>
      <dgm:spPr/>
    </dgm:pt>
    <dgm:pt modelId="{C97DCA95-FBE8-3B4F-89D1-BD1181DC6913}" type="pres">
      <dgm:prSet presAssocID="{3D85A93C-A201-4529-83A2-D9B0DF37878A}" presName="parentLin" presStyleCnt="0"/>
      <dgm:spPr/>
    </dgm:pt>
    <dgm:pt modelId="{F7C21A78-B499-AD46-B527-27050D7AA274}" type="pres">
      <dgm:prSet presAssocID="{3D85A93C-A201-4529-83A2-D9B0DF37878A}" presName="parentLeftMargin" presStyleLbl="node1" presStyleIdx="0" presStyleCnt="2"/>
      <dgm:spPr/>
    </dgm:pt>
    <dgm:pt modelId="{86911542-55E7-A540-A369-EF8A07D755B3}" type="pres">
      <dgm:prSet presAssocID="{3D85A93C-A201-4529-83A2-D9B0DF3787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D1D8D61-1C79-E24B-8510-715394BBA123}" type="pres">
      <dgm:prSet presAssocID="{3D85A93C-A201-4529-83A2-D9B0DF37878A}" presName="negativeSpace" presStyleCnt="0"/>
      <dgm:spPr/>
    </dgm:pt>
    <dgm:pt modelId="{B0197145-2348-EB4F-A1FB-C879B762A0B5}" type="pres">
      <dgm:prSet presAssocID="{3D85A93C-A201-4529-83A2-D9B0DF37878A}" presName="childText" presStyleLbl="conFgAcc1" presStyleIdx="0" presStyleCnt="2">
        <dgm:presLayoutVars>
          <dgm:bulletEnabled val="1"/>
        </dgm:presLayoutVars>
      </dgm:prSet>
      <dgm:spPr/>
    </dgm:pt>
    <dgm:pt modelId="{F0BB8213-4A8F-974E-AEED-BA0C9BCC72FF}" type="pres">
      <dgm:prSet presAssocID="{89CDFB51-E3A9-4F92-B52C-7A639F2C343F}" presName="spaceBetweenRectangles" presStyleCnt="0"/>
      <dgm:spPr/>
    </dgm:pt>
    <dgm:pt modelId="{ADA71551-089D-A64B-A19F-0253797777F2}" type="pres">
      <dgm:prSet presAssocID="{8D3FDC68-7AC0-4F53-88D5-D087AB4ADC31}" presName="parentLin" presStyleCnt="0"/>
      <dgm:spPr/>
    </dgm:pt>
    <dgm:pt modelId="{7468D730-5087-5744-9445-E9E549C67458}" type="pres">
      <dgm:prSet presAssocID="{8D3FDC68-7AC0-4F53-88D5-D087AB4ADC31}" presName="parentLeftMargin" presStyleLbl="node1" presStyleIdx="0" presStyleCnt="2"/>
      <dgm:spPr/>
    </dgm:pt>
    <dgm:pt modelId="{83345D0E-1CD8-8A43-B19B-F52BFE9A9C65}" type="pres">
      <dgm:prSet presAssocID="{8D3FDC68-7AC0-4F53-88D5-D087AB4ADC3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2B8E8E5-EB56-E94A-8FA4-5DFEE9673E69}" type="pres">
      <dgm:prSet presAssocID="{8D3FDC68-7AC0-4F53-88D5-D087AB4ADC31}" presName="negativeSpace" presStyleCnt="0"/>
      <dgm:spPr/>
    </dgm:pt>
    <dgm:pt modelId="{60F7DEA5-9C12-9741-8A69-5A159150D933}" type="pres">
      <dgm:prSet presAssocID="{8D3FDC68-7AC0-4F53-88D5-D087AB4ADC31}" presName="childText" presStyleLbl="conFgAcc1" presStyleIdx="1" presStyleCnt="2" custLinFactNeighborX="259" custLinFactNeighborY="-4375">
        <dgm:presLayoutVars>
          <dgm:bulletEnabled val="1"/>
        </dgm:presLayoutVars>
      </dgm:prSet>
      <dgm:spPr/>
    </dgm:pt>
  </dgm:ptLst>
  <dgm:cxnLst>
    <dgm:cxn modelId="{ADE18402-14EF-48E1-9CAB-77E61D881671}" srcId="{CC8F64C4-E3B7-449D-94DF-CE7A1491884F}" destId="{3D85A93C-A201-4529-83A2-D9B0DF37878A}" srcOrd="0" destOrd="0" parTransId="{AE722F9E-966C-49DB-8E5D-16361C3A8B76}" sibTransId="{89CDFB51-E3A9-4F92-B52C-7A639F2C343F}"/>
    <dgm:cxn modelId="{11FE2210-179D-D244-8A90-CCEE773E402D}" type="presOf" srcId="{29C0C3A5-0DB5-0141-92B2-AA792DE60E09}" destId="{60F7DEA5-9C12-9741-8A69-5A159150D933}" srcOrd="0" destOrd="3" presId="urn:microsoft.com/office/officeart/2005/8/layout/list1"/>
    <dgm:cxn modelId="{84A61113-BB6D-574D-967D-63E41C83D6B2}" type="presOf" srcId="{3D85A93C-A201-4529-83A2-D9B0DF37878A}" destId="{F7C21A78-B499-AD46-B527-27050D7AA274}" srcOrd="0" destOrd="0" presId="urn:microsoft.com/office/officeart/2005/8/layout/list1"/>
    <dgm:cxn modelId="{58D2FC30-B9C9-F541-80D8-20F02A89E7A8}" type="presOf" srcId="{E0E6D126-602E-A448-B934-8D111265437D}" destId="{60F7DEA5-9C12-9741-8A69-5A159150D933}" srcOrd="0" destOrd="2" presId="urn:microsoft.com/office/officeart/2005/8/layout/list1"/>
    <dgm:cxn modelId="{0ADAD837-A5A5-A342-96DB-7C6EBC54359C}" type="presOf" srcId="{1E49FE70-7B17-43DB-BC3F-39D4D8D7651A}" destId="{B0197145-2348-EB4F-A1FB-C879B762A0B5}" srcOrd="0" destOrd="2" presId="urn:microsoft.com/office/officeart/2005/8/layout/list1"/>
    <dgm:cxn modelId="{6DEC9D41-78EA-419D-A779-582FA467DB70}" srcId="{CC8F64C4-E3B7-449D-94DF-CE7A1491884F}" destId="{8D3FDC68-7AC0-4F53-88D5-D087AB4ADC31}" srcOrd="1" destOrd="0" parTransId="{742785F2-A931-48ED-A3B4-82A25C76E788}" sibTransId="{B80A338B-31E0-4884-A9D9-6F0DEA70A53D}"/>
    <dgm:cxn modelId="{A0510653-CB21-7F43-B446-18B1B24B2FAD}" type="presOf" srcId="{CC8F64C4-E3B7-449D-94DF-CE7A1491884F}" destId="{CDC4A298-69A0-1941-A266-96D3BFD426A3}" srcOrd="0" destOrd="0" presId="urn:microsoft.com/office/officeart/2005/8/layout/list1"/>
    <dgm:cxn modelId="{18F91C54-FB75-6E40-842D-98CAA1F7A76E}" srcId="{3D85A93C-A201-4529-83A2-D9B0DF37878A}" destId="{4B622801-0D1B-1746-9911-72E4959F16F5}" srcOrd="0" destOrd="0" parTransId="{F4EE41FB-69BA-6441-961F-BFDC52F3EE3A}" sibTransId="{FE834DC4-EAB6-0B4D-A9C3-CEEE68D2E79C}"/>
    <dgm:cxn modelId="{A0866255-57DA-F443-8601-1D66186F61E2}" type="presOf" srcId="{DB308DAB-DA58-CB4B-B957-610E358F80B8}" destId="{60F7DEA5-9C12-9741-8A69-5A159150D933}" srcOrd="0" destOrd="0" presId="urn:microsoft.com/office/officeart/2005/8/layout/list1"/>
    <dgm:cxn modelId="{8F206156-5337-FE48-90DD-93C2C6F61786}" type="presOf" srcId="{4B622801-0D1B-1746-9911-72E4959F16F5}" destId="{B0197145-2348-EB4F-A1FB-C879B762A0B5}" srcOrd="0" destOrd="0" presId="urn:microsoft.com/office/officeart/2005/8/layout/list1"/>
    <dgm:cxn modelId="{E0196C6F-F5B8-43CB-9345-849C37AC9E8E}" srcId="{3D85A93C-A201-4529-83A2-D9B0DF37878A}" destId="{1E49FE70-7B17-43DB-BC3F-39D4D8D7651A}" srcOrd="2" destOrd="0" parTransId="{65E37D98-0926-47AD-AF20-88BE9D40A59E}" sibTransId="{514E23FF-E5B0-481A-8D62-2AA301A34566}"/>
    <dgm:cxn modelId="{995E617A-532F-C44A-88D4-C2BEB637A036}" type="presOf" srcId="{8D3FDC68-7AC0-4F53-88D5-D087AB4ADC31}" destId="{7468D730-5087-5744-9445-E9E549C67458}" srcOrd="0" destOrd="0" presId="urn:microsoft.com/office/officeart/2005/8/layout/list1"/>
    <dgm:cxn modelId="{502B0D7C-3F88-0841-9965-17875481BF7A}" srcId="{8D3FDC68-7AC0-4F53-88D5-D087AB4ADC31}" destId="{E0E6D126-602E-A448-B934-8D111265437D}" srcOrd="2" destOrd="0" parTransId="{14C66058-E5C5-AF45-8D69-F0AD60F2FD34}" sibTransId="{E333F733-5346-7346-880A-8CD1A4EF7ED5}"/>
    <dgm:cxn modelId="{718EA98F-D3CB-904C-97CC-5C1ADE11AE47}" srcId="{8D3FDC68-7AC0-4F53-88D5-D087AB4ADC31}" destId="{C5C87C1C-1D74-8D46-A1D4-6864F157E8CE}" srcOrd="1" destOrd="0" parTransId="{1ECA0C34-FA57-2341-9B6D-F606166BE5C9}" sibTransId="{C7D0425F-F086-BE44-870E-612F18F680C2}"/>
    <dgm:cxn modelId="{6B673A94-0D24-D14D-BA9B-18731717C43A}" type="presOf" srcId="{34E8500B-8745-4088-A8A5-4514948FF91B}" destId="{B0197145-2348-EB4F-A1FB-C879B762A0B5}" srcOrd="0" destOrd="1" presId="urn:microsoft.com/office/officeart/2005/8/layout/list1"/>
    <dgm:cxn modelId="{54A3F89A-F803-402A-BF00-46DDB92BB67C}" srcId="{3D85A93C-A201-4529-83A2-D9B0DF37878A}" destId="{34E8500B-8745-4088-A8A5-4514948FF91B}" srcOrd="1" destOrd="0" parTransId="{B256C52E-291D-430C-BF59-208E69FB7CE7}" sibTransId="{97AED4C6-0740-46C4-966F-03AD4545395F}"/>
    <dgm:cxn modelId="{2BE594A1-BFD9-0045-8E85-48C0978921BB}" type="presOf" srcId="{8D3FDC68-7AC0-4F53-88D5-D087AB4ADC31}" destId="{83345D0E-1CD8-8A43-B19B-F52BFE9A9C65}" srcOrd="1" destOrd="0" presId="urn:microsoft.com/office/officeart/2005/8/layout/list1"/>
    <dgm:cxn modelId="{AAC66CAE-D5F9-4C48-9125-6C57A36B28F2}" type="presOf" srcId="{C5C87C1C-1D74-8D46-A1D4-6864F157E8CE}" destId="{60F7DEA5-9C12-9741-8A69-5A159150D933}" srcOrd="0" destOrd="1" presId="urn:microsoft.com/office/officeart/2005/8/layout/list1"/>
    <dgm:cxn modelId="{D371B7B9-104E-0A49-9B1F-89850C99BFE9}" srcId="{8D3FDC68-7AC0-4F53-88D5-D087AB4ADC31}" destId="{29C0C3A5-0DB5-0141-92B2-AA792DE60E09}" srcOrd="3" destOrd="0" parTransId="{E39E173B-B9F4-574D-85B4-A33570024AE3}" sibTransId="{2162D2DA-CF8E-4248-9991-6E024BBD038E}"/>
    <dgm:cxn modelId="{725E68C9-3ECF-AF41-A5DC-AEA3987F5F73}" srcId="{8D3FDC68-7AC0-4F53-88D5-D087AB4ADC31}" destId="{DB308DAB-DA58-CB4B-B957-610E358F80B8}" srcOrd="0" destOrd="0" parTransId="{630BAB8A-E0DF-EA4F-84C4-C9CE2A8DFB00}" sibTransId="{5B86E98B-2A1E-C549-AE1D-42736DAC2A50}"/>
    <dgm:cxn modelId="{A62471F1-D155-814D-8E4D-0A00F40B8665}" type="presOf" srcId="{3D85A93C-A201-4529-83A2-D9B0DF37878A}" destId="{86911542-55E7-A540-A369-EF8A07D755B3}" srcOrd="1" destOrd="0" presId="urn:microsoft.com/office/officeart/2005/8/layout/list1"/>
    <dgm:cxn modelId="{C7BA882F-1F42-AE4A-9BB0-6C8F4BD2B399}" type="presParOf" srcId="{CDC4A298-69A0-1941-A266-96D3BFD426A3}" destId="{C97DCA95-FBE8-3B4F-89D1-BD1181DC6913}" srcOrd="0" destOrd="0" presId="urn:microsoft.com/office/officeart/2005/8/layout/list1"/>
    <dgm:cxn modelId="{2CB8F4A7-AE47-574D-8B3D-B5EAFBF31E81}" type="presParOf" srcId="{C97DCA95-FBE8-3B4F-89D1-BD1181DC6913}" destId="{F7C21A78-B499-AD46-B527-27050D7AA274}" srcOrd="0" destOrd="0" presId="urn:microsoft.com/office/officeart/2005/8/layout/list1"/>
    <dgm:cxn modelId="{FCED444A-B9C7-CB46-BBAE-8BA0E0449CE6}" type="presParOf" srcId="{C97DCA95-FBE8-3B4F-89D1-BD1181DC6913}" destId="{86911542-55E7-A540-A369-EF8A07D755B3}" srcOrd="1" destOrd="0" presId="urn:microsoft.com/office/officeart/2005/8/layout/list1"/>
    <dgm:cxn modelId="{AB03BFB6-A909-3942-BBFD-52ACFA727233}" type="presParOf" srcId="{CDC4A298-69A0-1941-A266-96D3BFD426A3}" destId="{8D1D8D61-1C79-E24B-8510-715394BBA123}" srcOrd="1" destOrd="0" presId="urn:microsoft.com/office/officeart/2005/8/layout/list1"/>
    <dgm:cxn modelId="{2D266398-006D-3F49-A071-9E72127E627E}" type="presParOf" srcId="{CDC4A298-69A0-1941-A266-96D3BFD426A3}" destId="{B0197145-2348-EB4F-A1FB-C879B762A0B5}" srcOrd="2" destOrd="0" presId="urn:microsoft.com/office/officeart/2005/8/layout/list1"/>
    <dgm:cxn modelId="{1851B48F-099D-9042-811C-C49DF20A7D59}" type="presParOf" srcId="{CDC4A298-69A0-1941-A266-96D3BFD426A3}" destId="{F0BB8213-4A8F-974E-AEED-BA0C9BCC72FF}" srcOrd="3" destOrd="0" presId="urn:microsoft.com/office/officeart/2005/8/layout/list1"/>
    <dgm:cxn modelId="{7B85A4C8-B88B-A244-A8C5-F63F5AC4C1E1}" type="presParOf" srcId="{CDC4A298-69A0-1941-A266-96D3BFD426A3}" destId="{ADA71551-089D-A64B-A19F-0253797777F2}" srcOrd="4" destOrd="0" presId="urn:microsoft.com/office/officeart/2005/8/layout/list1"/>
    <dgm:cxn modelId="{A21210EA-AF70-054E-AAAD-C6F4FD2B8908}" type="presParOf" srcId="{ADA71551-089D-A64B-A19F-0253797777F2}" destId="{7468D730-5087-5744-9445-E9E549C67458}" srcOrd="0" destOrd="0" presId="urn:microsoft.com/office/officeart/2005/8/layout/list1"/>
    <dgm:cxn modelId="{C2025E61-86F6-054F-BBDC-41274ACAC57D}" type="presParOf" srcId="{ADA71551-089D-A64B-A19F-0253797777F2}" destId="{83345D0E-1CD8-8A43-B19B-F52BFE9A9C65}" srcOrd="1" destOrd="0" presId="urn:microsoft.com/office/officeart/2005/8/layout/list1"/>
    <dgm:cxn modelId="{A9B1AA34-0A5B-B043-AA48-DF8C4C18D366}" type="presParOf" srcId="{CDC4A298-69A0-1941-A266-96D3BFD426A3}" destId="{22B8E8E5-EB56-E94A-8FA4-5DFEE9673E69}" srcOrd="5" destOrd="0" presId="urn:microsoft.com/office/officeart/2005/8/layout/list1"/>
    <dgm:cxn modelId="{3CAFF526-69CF-2F48-83B9-D01EB2F44487}" type="presParOf" srcId="{CDC4A298-69A0-1941-A266-96D3BFD426A3}" destId="{60F7DEA5-9C12-9741-8A69-5A159150D93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8F64C4-E3B7-449D-94DF-CE7A1491884F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D85A93C-A201-4529-83A2-D9B0DF37878A}">
      <dgm:prSet/>
      <dgm:spPr/>
      <dgm:t>
        <a:bodyPr/>
        <a:lstStyle/>
        <a:p>
          <a:r>
            <a:rPr lang="fr-CA" dirty="0"/>
            <a:t>Alternatives</a:t>
          </a:r>
          <a:endParaRPr lang="en-US" dirty="0"/>
        </a:p>
      </dgm:t>
    </dgm:pt>
    <dgm:pt modelId="{AE722F9E-966C-49DB-8E5D-16361C3A8B76}" type="parTrans" cxnId="{ADE18402-14EF-48E1-9CAB-77E61D881671}">
      <dgm:prSet/>
      <dgm:spPr/>
      <dgm:t>
        <a:bodyPr/>
        <a:lstStyle/>
        <a:p>
          <a:endParaRPr lang="en-US"/>
        </a:p>
      </dgm:t>
    </dgm:pt>
    <dgm:pt modelId="{89CDFB51-E3A9-4F92-B52C-7A639F2C343F}" type="sibTrans" cxnId="{ADE18402-14EF-48E1-9CAB-77E61D881671}">
      <dgm:prSet/>
      <dgm:spPr/>
      <dgm:t>
        <a:bodyPr/>
        <a:lstStyle/>
        <a:p>
          <a:endParaRPr lang="en-US"/>
        </a:p>
      </dgm:t>
    </dgm:pt>
    <dgm:pt modelId="{34E8500B-8745-4088-A8A5-4514948FF91B}">
      <dgm:prSet/>
      <dgm:spPr/>
      <dgm:t>
        <a:bodyPr/>
        <a:lstStyle/>
        <a:p>
          <a:r>
            <a:rPr lang="fr-CA" dirty="0"/>
            <a:t>Utilisation d’un solveur Matlab (</a:t>
          </a:r>
          <a:r>
            <a:rPr lang="fr-CA" dirty="0" err="1"/>
            <a:t>fmincon</a:t>
          </a:r>
          <a:r>
            <a:rPr lang="fr-CA" dirty="0"/>
            <a:t>)</a:t>
          </a:r>
          <a:endParaRPr lang="en-US" dirty="0"/>
        </a:p>
      </dgm:t>
    </dgm:pt>
    <dgm:pt modelId="{B256C52E-291D-430C-BF59-208E69FB7CE7}" type="parTrans" cxnId="{54A3F89A-F803-402A-BF00-46DDB92BB67C}">
      <dgm:prSet/>
      <dgm:spPr/>
      <dgm:t>
        <a:bodyPr/>
        <a:lstStyle/>
        <a:p>
          <a:endParaRPr lang="en-US"/>
        </a:p>
      </dgm:t>
    </dgm:pt>
    <dgm:pt modelId="{97AED4C6-0740-46C4-966F-03AD4545395F}" type="sibTrans" cxnId="{54A3F89A-F803-402A-BF00-46DDB92BB67C}">
      <dgm:prSet/>
      <dgm:spPr/>
      <dgm:t>
        <a:bodyPr/>
        <a:lstStyle/>
        <a:p>
          <a:endParaRPr lang="en-US"/>
        </a:p>
      </dgm:t>
    </dgm:pt>
    <dgm:pt modelId="{1E49FE70-7B17-43DB-BC3F-39D4D8D7651A}">
      <dgm:prSet/>
      <dgm:spPr/>
      <dgm:t>
        <a:bodyPr/>
        <a:lstStyle/>
        <a:p>
          <a:r>
            <a:rPr lang="fr-CA"/>
            <a:t>Ajout de contraintes de limitation</a:t>
          </a:r>
          <a:endParaRPr lang="en-US"/>
        </a:p>
      </dgm:t>
    </dgm:pt>
    <dgm:pt modelId="{65E37D98-0926-47AD-AF20-88BE9D40A59E}" type="parTrans" cxnId="{E0196C6F-F5B8-43CB-9345-849C37AC9E8E}">
      <dgm:prSet/>
      <dgm:spPr/>
      <dgm:t>
        <a:bodyPr/>
        <a:lstStyle/>
        <a:p>
          <a:endParaRPr lang="en-US"/>
        </a:p>
      </dgm:t>
    </dgm:pt>
    <dgm:pt modelId="{514E23FF-E5B0-481A-8D62-2AA301A34566}" type="sibTrans" cxnId="{E0196C6F-F5B8-43CB-9345-849C37AC9E8E}">
      <dgm:prSet/>
      <dgm:spPr/>
      <dgm:t>
        <a:bodyPr/>
        <a:lstStyle/>
        <a:p>
          <a:endParaRPr lang="en-US"/>
        </a:p>
      </dgm:t>
    </dgm:pt>
    <dgm:pt modelId="{4B622801-0D1B-1746-9911-72E4959F16F5}">
      <dgm:prSet/>
      <dgm:spPr/>
      <dgm:t>
        <a:bodyPr/>
        <a:lstStyle/>
        <a:p>
          <a:r>
            <a:rPr lang="en-US" dirty="0"/>
            <a:t>Beaucoup de </a:t>
          </a:r>
          <a:r>
            <a:rPr lang="en-US" dirty="0" err="1"/>
            <a:t>graphiques</a:t>
          </a:r>
          <a:endParaRPr lang="en-US" dirty="0"/>
        </a:p>
      </dgm:t>
    </dgm:pt>
    <dgm:pt modelId="{F4EE41FB-69BA-6441-961F-BFDC52F3EE3A}" type="parTrans" cxnId="{18F91C54-FB75-6E40-842D-98CAA1F7A76E}">
      <dgm:prSet/>
      <dgm:spPr/>
      <dgm:t>
        <a:bodyPr/>
        <a:lstStyle/>
        <a:p>
          <a:endParaRPr lang="fr-CA"/>
        </a:p>
      </dgm:t>
    </dgm:pt>
    <dgm:pt modelId="{FE834DC4-EAB6-0B4D-A9C3-CEEE68D2E79C}" type="sibTrans" cxnId="{18F91C54-FB75-6E40-842D-98CAA1F7A76E}">
      <dgm:prSet/>
      <dgm:spPr/>
      <dgm:t>
        <a:bodyPr/>
        <a:lstStyle/>
        <a:p>
          <a:endParaRPr lang="fr-CA"/>
        </a:p>
      </dgm:t>
    </dgm:pt>
    <dgm:pt modelId="{8D3FDC68-7AC0-4F53-88D5-D087AB4ADC31}">
      <dgm:prSet/>
      <dgm:spPr/>
      <dgm:t>
        <a:bodyPr/>
        <a:lstStyle/>
        <a:p>
          <a:r>
            <a:rPr lang="fr-CA"/>
            <a:t>Appliquer les coûts au volume </a:t>
          </a:r>
          <a:endParaRPr lang="en-US"/>
        </a:p>
      </dgm:t>
    </dgm:pt>
    <dgm:pt modelId="{B80A338B-31E0-4884-A9D9-6F0DEA70A53D}" type="sibTrans" cxnId="{6DEC9D41-78EA-419D-A779-582FA467DB70}">
      <dgm:prSet/>
      <dgm:spPr/>
      <dgm:t>
        <a:bodyPr/>
        <a:lstStyle/>
        <a:p>
          <a:endParaRPr lang="en-US"/>
        </a:p>
      </dgm:t>
    </dgm:pt>
    <dgm:pt modelId="{742785F2-A931-48ED-A3B4-82A25C76E788}" type="parTrans" cxnId="{6DEC9D41-78EA-419D-A779-582FA467DB70}">
      <dgm:prSet/>
      <dgm:spPr/>
      <dgm:t>
        <a:bodyPr/>
        <a:lstStyle/>
        <a:p>
          <a:endParaRPr lang="en-US"/>
        </a:p>
      </dgm:t>
    </dgm:pt>
    <dgm:pt modelId="{E0E6D126-602E-A448-B934-8D111265437D}">
      <dgm:prSet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E333F733-5346-7346-880A-8CD1A4EF7ED5}" type="sibTrans" cxnId="{502B0D7C-3F88-0841-9965-17875481BF7A}">
      <dgm:prSet/>
      <dgm:spPr/>
      <dgm:t>
        <a:bodyPr/>
        <a:lstStyle/>
        <a:p>
          <a:endParaRPr lang="fr-CA"/>
        </a:p>
      </dgm:t>
    </dgm:pt>
    <dgm:pt modelId="{14C66058-E5C5-AF45-8D69-F0AD60F2FD34}" type="parTrans" cxnId="{502B0D7C-3F88-0841-9965-17875481BF7A}">
      <dgm:prSet/>
      <dgm:spPr/>
      <dgm:t>
        <a:bodyPr/>
        <a:lstStyle/>
        <a:p>
          <a:endParaRPr lang="fr-CA"/>
        </a:p>
      </dgm:t>
    </dgm:pt>
    <dgm:pt modelId="{DB308DAB-DA58-CB4B-B957-610E358F80B8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630BAB8A-E0DF-EA4F-84C4-C9CE2A8DFB00}" type="parTrans" cxnId="{725E68C9-3ECF-AF41-A5DC-AEA3987F5F73}">
      <dgm:prSet/>
      <dgm:spPr/>
      <dgm:t>
        <a:bodyPr/>
        <a:lstStyle/>
        <a:p>
          <a:endParaRPr lang="fr-CA"/>
        </a:p>
      </dgm:t>
    </dgm:pt>
    <dgm:pt modelId="{5B86E98B-2A1E-C549-AE1D-42736DAC2A50}" type="sibTrans" cxnId="{725E68C9-3ECF-AF41-A5DC-AEA3987F5F73}">
      <dgm:prSet/>
      <dgm:spPr/>
      <dgm:t>
        <a:bodyPr/>
        <a:lstStyle/>
        <a:p>
          <a:endParaRPr lang="fr-CA"/>
        </a:p>
      </dgm:t>
    </dgm:pt>
    <dgm:pt modelId="{29C0C3A5-0DB5-0141-92B2-AA792DE60E09}">
      <dgm:prSet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E39E173B-B9F4-574D-85B4-A33570024AE3}" type="parTrans" cxnId="{D371B7B9-104E-0A49-9B1F-89850C99BFE9}">
      <dgm:prSet/>
      <dgm:spPr/>
      <dgm:t>
        <a:bodyPr/>
        <a:lstStyle/>
        <a:p>
          <a:endParaRPr lang="fr-CA"/>
        </a:p>
      </dgm:t>
    </dgm:pt>
    <dgm:pt modelId="{2162D2DA-CF8E-4248-9991-6E024BBD038E}" type="sibTrans" cxnId="{D371B7B9-104E-0A49-9B1F-89850C99BFE9}">
      <dgm:prSet/>
      <dgm:spPr/>
      <dgm:t>
        <a:bodyPr/>
        <a:lstStyle/>
        <a:p>
          <a:endParaRPr lang="fr-CA"/>
        </a:p>
      </dgm:t>
    </dgm:pt>
    <dgm:pt modelId="{C5C87C1C-1D74-8D46-A1D4-6864F157E8CE}">
      <dgm:prSet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1ECA0C34-FA57-2341-9B6D-F606166BE5C9}" type="parTrans" cxnId="{718EA98F-D3CB-904C-97CC-5C1ADE11AE47}">
      <dgm:prSet/>
      <dgm:spPr/>
      <dgm:t>
        <a:bodyPr/>
        <a:lstStyle/>
        <a:p>
          <a:endParaRPr lang="fr-CA"/>
        </a:p>
      </dgm:t>
    </dgm:pt>
    <dgm:pt modelId="{C7D0425F-F086-BE44-870E-612F18F680C2}" type="sibTrans" cxnId="{718EA98F-D3CB-904C-97CC-5C1ADE11AE47}">
      <dgm:prSet/>
      <dgm:spPr/>
      <dgm:t>
        <a:bodyPr/>
        <a:lstStyle/>
        <a:p>
          <a:endParaRPr lang="fr-CA"/>
        </a:p>
      </dgm:t>
    </dgm:pt>
    <dgm:pt modelId="{CDC4A298-69A0-1941-A266-96D3BFD426A3}" type="pres">
      <dgm:prSet presAssocID="{CC8F64C4-E3B7-449D-94DF-CE7A1491884F}" presName="linear" presStyleCnt="0">
        <dgm:presLayoutVars>
          <dgm:dir/>
          <dgm:animLvl val="lvl"/>
          <dgm:resizeHandles val="exact"/>
        </dgm:presLayoutVars>
      </dgm:prSet>
      <dgm:spPr/>
    </dgm:pt>
    <dgm:pt modelId="{C97DCA95-FBE8-3B4F-89D1-BD1181DC6913}" type="pres">
      <dgm:prSet presAssocID="{3D85A93C-A201-4529-83A2-D9B0DF37878A}" presName="parentLin" presStyleCnt="0"/>
      <dgm:spPr/>
    </dgm:pt>
    <dgm:pt modelId="{F7C21A78-B499-AD46-B527-27050D7AA274}" type="pres">
      <dgm:prSet presAssocID="{3D85A93C-A201-4529-83A2-D9B0DF37878A}" presName="parentLeftMargin" presStyleLbl="node1" presStyleIdx="0" presStyleCnt="2"/>
      <dgm:spPr/>
    </dgm:pt>
    <dgm:pt modelId="{86911542-55E7-A540-A369-EF8A07D755B3}" type="pres">
      <dgm:prSet presAssocID="{3D85A93C-A201-4529-83A2-D9B0DF3787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D1D8D61-1C79-E24B-8510-715394BBA123}" type="pres">
      <dgm:prSet presAssocID="{3D85A93C-A201-4529-83A2-D9B0DF37878A}" presName="negativeSpace" presStyleCnt="0"/>
      <dgm:spPr/>
    </dgm:pt>
    <dgm:pt modelId="{B0197145-2348-EB4F-A1FB-C879B762A0B5}" type="pres">
      <dgm:prSet presAssocID="{3D85A93C-A201-4529-83A2-D9B0DF37878A}" presName="childText" presStyleLbl="conFgAcc1" presStyleIdx="0" presStyleCnt="2">
        <dgm:presLayoutVars>
          <dgm:bulletEnabled val="1"/>
        </dgm:presLayoutVars>
      </dgm:prSet>
      <dgm:spPr/>
    </dgm:pt>
    <dgm:pt modelId="{F0BB8213-4A8F-974E-AEED-BA0C9BCC72FF}" type="pres">
      <dgm:prSet presAssocID="{89CDFB51-E3A9-4F92-B52C-7A639F2C343F}" presName="spaceBetweenRectangles" presStyleCnt="0"/>
      <dgm:spPr/>
    </dgm:pt>
    <dgm:pt modelId="{ADA71551-089D-A64B-A19F-0253797777F2}" type="pres">
      <dgm:prSet presAssocID="{8D3FDC68-7AC0-4F53-88D5-D087AB4ADC31}" presName="parentLin" presStyleCnt="0"/>
      <dgm:spPr/>
    </dgm:pt>
    <dgm:pt modelId="{7468D730-5087-5744-9445-E9E549C67458}" type="pres">
      <dgm:prSet presAssocID="{8D3FDC68-7AC0-4F53-88D5-D087AB4ADC31}" presName="parentLeftMargin" presStyleLbl="node1" presStyleIdx="0" presStyleCnt="2"/>
      <dgm:spPr/>
    </dgm:pt>
    <dgm:pt modelId="{83345D0E-1CD8-8A43-B19B-F52BFE9A9C65}" type="pres">
      <dgm:prSet presAssocID="{8D3FDC68-7AC0-4F53-88D5-D087AB4ADC3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2B8E8E5-EB56-E94A-8FA4-5DFEE9673E69}" type="pres">
      <dgm:prSet presAssocID="{8D3FDC68-7AC0-4F53-88D5-D087AB4ADC31}" presName="negativeSpace" presStyleCnt="0"/>
      <dgm:spPr/>
    </dgm:pt>
    <dgm:pt modelId="{60F7DEA5-9C12-9741-8A69-5A159150D933}" type="pres">
      <dgm:prSet presAssocID="{8D3FDC68-7AC0-4F53-88D5-D087AB4ADC31}" presName="childText" presStyleLbl="conFgAcc1" presStyleIdx="1" presStyleCnt="2" custLinFactNeighborX="259" custLinFactNeighborY="-4375">
        <dgm:presLayoutVars>
          <dgm:bulletEnabled val="1"/>
        </dgm:presLayoutVars>
      </dgm:prSet>
      <dgm:spPr/>
    </dgm:pt>
  </dgm:ptLst>
  <dgm:cxnLst>
    <dgm:cxn modelId="{ADE18402-14EF-48E1-9CAB-77E61D881671}" srcId="{CC8F64C4-E3B7-449D-94DF-CE7A1491884F}" destId="{3D85A93C-A201-4529-83A2-D9B0DF37878A}" srcOrd="0" destOrd="0" parTransId="{AE722F9E-966C-49DB-8E5D-16361C3A8B76}" sibTransId="{89CDFB51-E3A9-4F92-B52C-7A639F2C343F}"/>
    <dgm:cxn modelId="{11FE2210-179D-D244-8A90-CCEE773E402D}" type="presOf" srcId="{29C0C3A5-0DB5-0141-92B2-AA792DE60E09}" destId="{60F7DEA5-9C12-9741-8A69-5A159150D933}" srcOrd="0" destOrd="3" presId="urn:microsoft.com/office/officeart/2005/8/layout/list1"/>
    <dgm:cxn modelId="{84A61113-BB6D-574D-967D-63E41C83D6B2}" type="presOf" srcId="{3D85A93C-A201-4529-83A2-D9B0DF37878A}" destId="{F7C21A78-B499-AD46-B527-27050D7AA274}" srcOrd="0" destOrd="0" presId="urn:microsoft.com/office/officeart/2005/8/layout/list1"/>
    <dgm:cxn modelId="{58D2FC30-B9C9-F541-80D8-20F02A89E7A8}" type="presOf" srcId="{E0E6D126-602E-A448-B934-8D111265437D}" destId="{60F7DEA5-9C12-9741-8A69-5A159150D933}" srcOrd="0" destOrd="2" presId="urn:microsoft.com/office/officeart/2005/8/layout/list1"/>
    <dgm:cxn modelId="{0ADAD837-A5A5-A342-96DB-7C6EBC54359C}" type="presOf" srcId="{1E49FE70-7B17-43DB-BC3F-39D4D8D7651A}" destId="{B0197145-2348-EB4F-A1FB-C879B762A0B5}" srcOrd="0" destOrd="2" presId="urn:microsoft.com/office/officeart/2005/8/layout/list1"/>
    <dgm:cxn modelId="{6DEC9D41-78EA-419D-A779-582FA467DB70}" srcId="{CC8F64C4-E3B7-449D-94DF-CE7A1491884F}" destId="{8D3FDC68-7AC0-4F53-88D5-D087AB4ADC31}" srcOrd="1" destOrd="0" parTransId="{742785F2-A931-48ED-A3B4-82A25C76E788}" sibTransId="{B80A338B-31E0-4884-A9D9-6F0DEA70A53D}"/>
    <dgm:cxn modelId="{A0510653-CB21-7F43-B446-18B1B24B2FAD}" type="presOf" srcId="{CC8F64C4-E3B7-449D-94DF-CE7A1491884F}" destId="{CDC4A298-69A0-1941-A266-96D3BFD426A3}" srcOrd="0" destOrd="0" presId="urn:microsoft.com/office/officeart/2005/8/layout/list1"/>
    <dgm:cxn modelId="{18F91C54-FB75-6E40-842D-98CAA1F7A76E}" srcId="{3D85A93C-A201-4529-83A2-D9B0DF37878A}" destId="{4B622801-0D1B-1746-9911-72E4959F16F5}" srcOrd="0" destOrd="0" parTransId="{F4EE41FB-69BA-6441-961F-BFDC52F3EE3A}" sibTransId="{FE834DC4-EAB6-0B4D-A9C3-CEEE68D2E79C}"/>
    <dgm:cxn modelId="{A0866255-57DA-F443-8601-1D66186F61E2}" type="presOf" srcId="{DB308DAB-DA58-CB4B-B957-610E358F80B8}" destId="{60F7DEA5-9C12-9741-8A69-5A159150D933}" srcOrd="0" destOrd="0" presId="urn:microsoft.com/office/officeart/2005/8/layout/list1"/>
    <dgm:cxn modelId="{8F206156-5337-FE48-90DD-93C2C6F61786}" type="presOf" srcId="{4B622801-0D1B-1746-9911-72E4959F16F5}" destId="{B0197145-2348-EB4F-A1FB-C879B762A0B5}" srcOrd="0" destOrd="0" presId="urn:microsoft.com/office/officeart/2005/8/layout/list1"/>
    <dgm:cxn modelId="{E0196C6F-F5B8-43CB-9345-849C37AC9E8E}" srcId="{3D85A93C-A201-4529-83A2-D9B0DF37878A}" destId="{1E49FE70-7B17-43DB-BC3F-39D4D8D7651A}" srcOrd="2" destOrd="0" parTransId="{65E37D98-0926-47AD-AF20-88BE9D40A59E}" sibTransId="{514E23FF-E5B0-481A-8D62-2AA301A34566}"/>
    <dgm:cxn modelId="{995E617A-532F-C44A-88D4-C2BEB637A036}" type="presOf" srcId="{8D3FDC68-7AC0-4F53-88D5-D087AB4ADC31}" destId="{7468D730-5087-5744-9445-E9E549C67458}" srcOrd="0" destOrd="0" presId="urn:microsoft.com/office/officeart/2005/8/layout/list1"/>
    <dgm:cxn modelId="{502B0D7C-3F88-0841-9965-17875481BF7A}" srcId="{8D3FDC68-7AC0-4F53-88D5-D087AB4ADC31}" destId="{E0E6D126-602E-A448-B934-8D111265437D}" srcOrd="2" destOrd="0" parTransId="{14C66058-E5C5-AF45-8D69-F0AD60F2FD34}" sibTransId="{E333F733-5346-7346-880A-8CD1A4EF7ED5}"/>
    <dgm:cxn modelId="{718EA98F-D3CB-904C-97CC-5C1ADE11AE47}" srcId="{8D3FDC68-7AC0-4F53-88D5-D087AB4ADC31}" destId="{C5C87C1C-1D74-8D46-A1D4-6864F157E8CE}" srcOrd="1" destOrd="0" parTransId="{1ECA0C34-FA57-2341-9B6D-F606166BE5C9}" sibTransId="{C7D0425F-F086-BE44-870E-612F18F680C2}"/>
    <dgm:cxn modelId="{6B673A94-0D24-D14D-BA9B-18731717C43A}" type="presOf" srcId="{34E8500B-8745-4088-A8A5-4514948FF91B}" destId="{B0197145-2348-EB4F-A1FB-C879B762A0B5}" srcOrd="0" destOrd="1" presId="urn:microsoft.com/office/officeart/2005/8/layout/list1"/>
    <dgm:cxn modelId="{54A3F89A-F803-402A-BF00-46DDB92BB67C}" srcId="{3D85A93C-A201-4529-83A2-D9B0DF37878A}" destId="{34E8500B-8745-4088-A8A5-4514948FF91B}" srcOrd="1" destOrd="0" parTransId="{B256C52E-291D-430C-BF59-208E69FB7CE7}" sibTransId="{97AED4C6-0740-46C4-966F-03AD4545395F}"/>
    <dgm:cxn modelId="{2BE594A1-BFD9-0045-8E85-48C0978921BB}" type="presOf" srcId="{8D3FDC68-7AC0-4F53-88D5-D087AB4ADC31}" destId="{83345D0E-1CD8-8A43-B19B-F52BFE9A9C65}" srcOrd="1" destOrd="0" presId="urn:microsoft.com/office/officeart/2005/8/layout/list1"/>
    <dgm:cxn modelId="{AAC66CAE-D5F9-4C48-9125-6C57A36B28F2}" type="presOf" srcId="{C5C87C1C-1D74-8D46-A1D4-6864F157E8CE}" destId="{60F7DEA5-9C12-9741-8A69-5A159150D933}" srcOrd="0" destOrd="1" presId="urn:microsoft.com/office/officeart/2005/8/layout/list1"/>
    <dgm:cxn modelId="{D371B7B9-104E-0A49-9B1F-89850C99BFE9}" srcId="{8D3FDC68-7AC0-4F53-88D5-D087AB4ADC31}" destId="{29C0C3A5-0DB5-0141-92B2-AA792DE60E09}" srcOrd="3" destOrd="0" parTransId="{E39E173B-B9F4-574D-85B4-A33570024AE3}" sibTransId="{2162D2DA-CF8E-4248-9991-6E024BBD038E}"/>
    <dgm:cxn modelId="{725E68C9-3ECF-AF41-A5DC-AEA3987F5F73}" srcId="{8D3FDC68-7AC0-4F53-88D5-D087AB4ADC31}" destId="{DB308DAB-DA58-CB4B-B957-610E358F80B8}" srcOrd="0" destOrd="0" parTransId="{630BAB8A-E0DF-EA4F-84C4-C9CE2A8DFB00}" sibTransId="{5B86E98B-2A1E-C549-AE1D-42736DAC2A50}"/>
    <dgm:cxn modelId="{A62471F1-D155-814D-8E4D-0A00F40B8665}" type="presOf" srcId="{3D85A93C-A201-4529-83A2-D9B0DF37878A}" destId="{86911542-55E7-A540-A369-EF8A07D755B3}" srcOrd="1" destOrd="0" presId="urn:microsoft.com/office/officeart/2005/8/layout/list1"/>
    <dgm:cxn modelId="{C7BA882F-1F42-AE4A-9BB0-6C8F4BD2B399}" type="presParOf" srcId="{CDC4A298-69A0-1941-A266-96D3BFD426A3}" destId="{C97DCA95-FBE8-3B4F-89D1-BD1181DC6913}" srcOrd="0" destOrd="0" presId="urn:microsoft.com/office/officeart/2005/8/layout/list1"/>
    <dgm:cxn modelId="{2CB8F4A7-AE47-574D-8B3D-B5EAFBF31E81}" type="presParOf" srcId="{C97DCA95-FBE8-3B4F-89D1-BD1181DC6913}" destId="{F7C21A78-B499-AD46-B527-27050D7AA274}" srcOrd="0" destOrd="0" presId="urn:microsoft.com/office/officeart/2005/8/layout/list1"/>
    <dgm:cxn modelId="{FCED444A-B9C7-CB46-BBAE-8BA0E0449CE6}" type="presParOf" srcId="{C97DCA95-FBE8-3B4F-89D1-BD1181DC6913}" destId="{86911542-55E7-A540-A369-EF8A07D755B3}" srcOrd="1" destOrd="0" presId="urn:microsoft.com/office/officeart/2005/8/layout/list1"/>
    <dgm:cxn modelId="{AB03BFB6-A909-3942-BBFD-52ACFA727233}" type="presParOf" srcId="{CDC4A298-69A0-1941-A266-96D3BFD426A3}" destId="{8D1D8D61-1C79-E24B-8510-715394BBA123}" srcOrd="1" destOrd="0" presId="urn:microsoft.com/office/officeart/2005/8/layout/list1"/>
    <dgm:cxn modelId="{2D266398-006D-3F49-A071-9E72127E627E}" type="presParOf" srcId="{CDC4A298-69A0-1941-A266-96D3BFD426A3}" destId="{B0197145-2348-EB4F-A1FB-C879B762A0B5}" srcOrd="2" destOrd="0" presId="urn:microsoft.com/office/officeart/2005/8/layout/list1"/>
    <dgm:cxn modelId="{1851B48F-099D-9042-811C-C49DF20A7D59}" type="presParOf" srcId="{CDC4A298-69A0-1941-A266-96D3BFD426A3}" destId="{F0BB8213-4A8F-974E-AEED-BA0C9BCC72FF}" srcOrd="3" destOrd="0" presId="urn:microsoft.com/office/officeart/2005/8/layout/list1"/>
    <dgm:cxn modelId="{7B85A4C8-B88B-A244-A8C5-F63F5AC4C1E1}" type="presParOf" srcId="{CDC4A298-69A0-1941-A266-96D3BFD426A3}" destId="{ADA71551-089D-A64B-A19F-0253797777F2}" srcOrd="4" destOrd="0" presId="urn:microsoft.com/office/officeart/2005/8/layout/list1"/>
    <dgm:cxn modelId="{A21210EA-AF70-054E-AAAD-C6F4FD2B8908}" type="presParOf" srcId="{ADA71551-089D-A64B-A19F-0253797777F2}" destId="{7468D730-5087-5744-9445-E9E549C67458}" srcOrd="0" destOrd="0" presId="urn:microsoft.com/office/officeart/2005/8/layout/list1"/>
    <dgm:cxn modelId="{C2025E61-86F6-054F-BBDC-41274ACAC57D}" type="presParOf" srcId="{ADA71551-089D-A64B-A19F-0253797777F2}" destId="{83345D0E-1CD8-8A43-B19B-F52BFE9A9C65}" srcOrd="1" destOrd="0" presId="urn:microsoft.com/office/officeart/2005/8/layout/list1"/>
    <dgm:cxn modelId="{A9B1AA34-0A5B-B043-AA48-DF8C4C18D366}" type="presParOf" srcId="{CDC4A298-69A0-1941-A266-96D3BFD426A3}" destId="{22B8E8E5-EB56-E94A-8FA4-5DFEE9673E69}" srcOrd="5" destOrd="0" presId="urn:microsoft.com/office/officeart/2005/8/layout/list1"/>
    <dgm:cxn modelId="{3CAFF526-69CF-2F48-83B9-D01EB2F44487}" type="presParOf" srcId="{CDC4A298-69A0-1941-A266-96D3BFD426A3}" destId="{60F7DEA5-9C12-9741-8A69-5A159150D93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4BFF4-9451-CE4B-AF30-3514C175F33C}">
      <dsp:nvSpPr>
        <dsp:cNvPr id="0" name=""/>
        <dsp:cNvSpPr/>
      </dsp:nvSpPr>
      <dsp:spPr>
        <a:xfrm>
          <a:off x="0" y="269323"/>
          <a:ext cx="1035367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333248" rIns="80356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Condition de résistance de charge pour le maximum de puissance avec un module thermoélectrique</a:t>
          </a:r>
        </a:p>
      </dsp:txBody>
      <dsp:txXfrm>
        <a:off x="0" y="269323"/>
        <a:ext cx="10353675" cy="680400"/>
      </dsp:txXfrm>
    </dsp:sp>
    <dsp:sp modelId="{CBEFC17B-B30B-7A45-9351-95A73BF4C94F}">
      <dsp:nvSpPr>
        <dsp:cNvPr id="0" name=""/>
        <dsp:cNvSpPr/>
      </dsp:nvSpPr>
      <dsp:spPr>
        <a:xfrm>
          <a:off x="517683" y="33163"/>
          <a:ext cx="7247572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Partie 1</a:t>
          </a:r>
          <a:endParaRPr lang="en-US" sz="1600" kern="1200"/>
        </a:p>
      </dsp:txBody>
      <dsp:txXfrm>
        <a:off x="540740" y="56220"/>
        <a:ext cx="7201458" cy="426206"/>
      </dsp:txXfrm>
    </dsp:sp>
    <dsp:sp modelId="{F80AC49B-06EA-BE41-88C4-5BD90E6447D4}">
      <dsp:nvSpPr>
        <dsp:cNvPr id="0" name=""/>
        <dsp:cNvSpPr/>
      </dsp:nvSpPr>
      <dsp:spPr>
        <a:xfrm>
          <a:off x="0" y="1272283"/>
          <a:ext cx="10353675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333248" rIns="80356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Condition de conductance thermique (module et échangeur) pour le maximum de puissance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fr-CA" sz="16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∆</m:t>
              </m:r>
              <m:r>
                <a:rPr lang="fr-CA" sz="16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𝑇</m:t>
              </m:r>
            </m:oMath>
          </a14:m>
          <a:r>
            <a:rPr lang="fr-CA" sz="1600" kern="1200" dirty="0"/>
            <a:t> résultant de cette condition</a:t>
          </a:r>
        </a:p>
      </dsp:txBody>
      <dsp:txXfrm>
        <a:off x="0" y="1272283"/>
        <a:ext cx="10353675" cy="932400"/>
      </dsp:txXfrm>
    </dsp:sp>
    <dsp:sp modelId="{195A45A3-EF3E-A441-BB0C-56D11E754F94}">
      <dsp:nvSpPr>
        <dsp:cNvPr id="0" name=""/>
        <dsp:cNvSpPr/>
      </dsp:nvSpPr>
      <dsp:spPr>
        <a:xfrm>
          <a:off x="517683" y="1036123"/>
          <a:ext cx="7247572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Partie 2</a:t>
          </a:r>
          <a:endParaRPr lang="en-US" sz="1600" kern="1200"/>
        </a:p>
      </dsp:txBody>
      <dsp:txXfrm>
        <a:off x="540740" y="1059180"/>
        <a:ext cx="7201458" cy="426206"/>
      </dsp:txXfrm>
    </dsp:sp>
    <dsp:sp modelId="{93268D7F-37B8-C248-9431-70B267CF3289}">
      <dsp:nvSpPr>
        <dsp:cNvPr id="0" name=""/>
        <dsp:cNvSpPr/>
      </dsp:nvSpPr>
      <dsp:spPr>
        <a:xfrm>
          <a:off x="0" y="2527243"/>
          <a:ext cx="10353675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333248" rIns="80356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Modélisation du problème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Optimisation du problème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/>
            <a:t>Décisions</a:t>
          </a:r>
          <a:endParaRPr lang="en-US" sz="1600" kern="1200"/>
        </a:p>
      </dsp:txBody>
      <dsp:txXfrm>
        <a:off x="0" y="2527243"/>
        <a:ext cx="10353675" cy="1209600"/>
      </dsp:txXfrm>
    </dsp:sp>
    <dsp:sp modelId="{F42E920F-94F0-3942-A349-EFE8F0F3DE7B}">
      <dsp:nvSpPr>
        <dsp:cNvPr id="0" name=""/>
        <dsp:cNvSpPr/>
      </dsp:nvSpPr>
      <dsp:spPr>
        <a:xfrm>
          <a:off x="517683" y="2291083"/>
          <a:ext cx="7247572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Partie 3</a:t>
          </a:r>
          <a:endParaRPr lang="en-US" sz="1600" kern="1200"/>
        </a:p>
      </dsp:txBody>
      <dsp:txXfrm>
        <a:off x="540740" y="2314140"/>
        <a:ext cx="7201458" cy="426206"/>
      </dsp:txXfrm>
    </dsp:sp>
    <dsp:sp modelId="{9202D2D8-7B59-834C-8C48-9A50CC86CAD7}">
      <dsp:nvSpPr>
        <dsp:cNvPr id="0" name=""/>
        <dsp:cNvSpPr/>
      </dsp:nvSpPr>
      <dsp:spPr>
        <a:xfrm>
          <a:off x="0" y="4059403"/>
          <a:ext cx="10353675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333248" rIns="80356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Résultats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Problèmes</a:t>
          </a:r>
        </a:p>
      </dsp:txBody>
      <dsp:txXfrm>
        <a:off x="0" y="4059403"/>
        <a:ext cx="10353675" cy="932400"/>
      </dsp:txXfrm>
    </dsp:sp>
    <dsp:sp modelId="{AADA4247-A274-314D-BC23-5135B1B99118}">
      <dsp:nvSpPr>
        <dsp:cNvPr id="0" name=""/>
        <dsp:cNvSpPr/>
      </dsp:nvSpPr>
      <dsp:spPr>
        <a:xfrm>
          <a:off x="517683" y="3823243"/>
          <a:ext cx="7247572" cy="472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Analyse</a:t>
          </a:r>
          <a:endParaRPr lang="en-US" sz="1600" kern="1200"/>
        </a:p>
      </dsp:txBody>
      <dsp:txXfrm>
        <a:off x="540740" y="3846300"/>
        <a:ext cx="7201458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97145-2348-EB4F-A1FB-C879B762A0B5}">
      <dsp:nvSpPr>
        <dsp:cNvPr id="0" name=""/>
        <dsp:cNvSpPr/>
      </dsp:nvSpPr>
      <dsp:spPr>
        <a:xfrm>
          <a:off x="0" y="404169"/>
          <a:ext cx="5989320" cy="158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4838" tIns="437388" rIns="46483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Beaucoup de </a:t>
          </a:r>
          <a:r>
            <a:rPr lang="en-US" sz="2100" kern="1200" dirty="0" err="1"/>
            <a:t>graphiques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Utilisation d’un solveur Matlab (</a:t>
          </a:r>
          <a:r>
            <a:rPr lang="fr-CA" sz="2100" kern="1200" dirty="0" err="1"/>
            <a:t>fmincon</a:t>
          </a:r>
          <a:r>
            <a:rPr lang="fr-CA" sz="2100" kern="1200" dirty="0"/>
            <a:t>)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/>
            <a:t>Ajout de contraintes de limitation</a:t>
          </a:r>
          <a:endParaRPr lang="en-US" sz="2100" kern="1200"/>
        </a:p>
      </dsp:txBody>
      <dsp:txXfrm>
        <a:off x="0" y="404169"/>
        <a:ext cx="5989320" cy="1587600"/>
      </dsp:txXfrm>
    </dsp:sp>
    <dsp:sp modelId="{86911542-55E7-A540-A369-EF8A07D755B3}">
      <dsp:nvSpPr>
        <dsp:cNvPr id="0" name=""/>
        <dsp:cNvSpPr/>
      </dsp:nvSpPr>
      <dsp:spPr>
        <a:xfrm>
          <a:off x="299466" y="94209"/>
          <a:ext cx="4192524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467" tIns="0" rIns="15846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/>
            <a:t>Alternatives</a:t>
          </a:r>
          <a:endParaRPr lang="en-US" sz="2100" kern="1200" dirty="0"/>
        </a:p>
      </dsp:txBody>
      <dsp:txXfrm>
        <a:off x="329728" y="124471"/>
        <a:ext cx="4132000" cy="559396"/>
      </dsp:txXfrm>
    </dsp:sp>
    <dsp:sp modelId="{60F7DEA5-9C12-9741-8A69-5A159150D933}">
      <dsp:nvSpPr>
        <dsp:cNvPr id="0" name=""/>
        <dsp:cNvSpPr/>
      </dsp:nvSpPr>
      <dsp:spPr>
        <a:xfrm>
          <a:off x="0" y="2401568"/>
          <a:ext cx="5989320" cy="2249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4838" tIns="437388" rIns="46483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Les densités (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fr-CA" sz="2100" i="1" kern="1200" dirty="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fr-CA" sz="2100" i="1" kern="1200" dirty="0" smtClean="0">
                      <a:latin typeface="Cambria Math" panose="02040503050406030204" pitchFamily="18" charset="0"/>
                    </a:rPr>
                    <m:t>𝑔</m:t>
                  </m:r>
                </m:num>
                <m:den>
                  <m:r>
                    <a:rPr lang="fr-CA" sz="2100" i="1" kern="1200" dirty="0" smtClean="0">
                      <a:latin typeface="Cambria Math" panose="02040503050406030204" pitchFamily="18" charset="0"/>
                    </a:rPr>
                    <m:t>𝑐</m:t>
                  </m:r>
                  <m:sSup>
                    <m:sSupPr>
                      <m:ctrlPr>
                        <a:rPr lang="fr-CA" sz="2100" i="1" kern="1200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fr-CA" sz="2100" i="1" kern="1200" dirty="0" smtClean="0">
                          <a:latin typeface="Cambria Math" panose="02040503050406030204" pitchFamily="18" charset="0"/>
                        </a:rPr>
                        <m:t>𝑚</m:t>
                      </m:r>
                    </m:e>
                    <m:sup>
                      <m:r>
                        <a:rPr lang="fr-CA" sz="2100" i="1" kern="1200" dirty="0" smtClean="0"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</m:den>
              </m:f>
            </m:oMath>
          </a14:m>
          <a:r>
            <a:rPr lang="fr-CA" sz="2100" kern="1200" dirty="0"/>
            <a:t>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Les volumes (</a:t>
          </a:r>
          <a14:m xmlns:a14="http://schemas.microsoft.com/office/drawing/2010/main">
            <m:oMath xmlns:m="http://schemas.openxmlformats.org/officeDocument/2006/math">
              <m:r>
                <a:rPr lang="fr-CA" sz="2100" i="1" kern="1200" dirty="0" smtClean="0">
                  <a:latin typeface="Cambria Math" panose="02040503050406030204" pitchFamily="18" charset="0"/>
                </a:rPr>
                <m:t>𝑐</m:t>
              </m:r>
              <m:sSup>
                <m:sSupPr>
                  <m:ctrlPr>
                    <a:rPr lang="fr-CA" sz="2100" i="1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fr-CA" sz="2100" i="1" kern="1200" dirty="0" smtClean="0">
                      <a:latin typeface="Cambria Math" panose="02040503050406030204" pitchFamily="18" charset="0"/>
                    </a:rPr>
                    <m:t>𝑚</m:t>
                  </m:r>
                </m:e>
                <m:sup>
                  <m:r>
                    <a:rPr lang="fr-CA" sz="2100" i="1" kern="1200" dirty="0" smtClean="0">
                      <a:latin typeface="Cambria Math" panose="02040503050406030204" pitchFamily="18" charset="0"/>
                    </a:rPr>
                    <m:t>3</m:t>
                  </m:r>
                </m:sup>
              </m:sSup>
            </m:oMath>
          </a14:m>
          <a:r>
            <a:rPr lang="fr-CA" sz="2100" kern="1200" dirty="0"/>
            <a:t>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Les coûts (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fr-CA" sz="2100" i="1" kern="1200" dirty="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fr-CA" sz="2100" i="1" kern="1200" dirty="0" smtClean="0">
                      <a:latin typeface="Cambria Math" panose="02040503050406030204" pitchFamily="18" charset="0"/>
                    </a:rPr>
                    <m:t>$</m:t>
                  </m:r>
                </m:num>
                <m:den>
                  <m:r>
                    <a:rPr lang="fr-CA" sz="2100" i="1" kern="1200" dirty="0" smtClean="0">
                      <a:latin typeface="Cambria Math" panose="02040503050406030204" pitchFamily="18" charset="0"/>
                    </a:rPr>
                    <m:t>𝑔</m:t>
                  </m:r>
                </m:den>
              </m:f>
            </m:oMath>
          </a14:m>
          <a:r>
            <a:rPr lang="fr-CA" sz="2100" kern="1200" dirty="0"/>
            <a:t>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CA" sz="2100" kern="1200" dirty="0"/>
        </a:p>
      </dsp:txBody>
      <dsp:txXfrm>
        <a:off x="0" y="2401568"/>
        <a:ext cx="5989320" cy="2249100"/>
      </dsp:txXfrm>
    </dsp:sp>
    <dsp:sp modelId="{83345D0E-1CD8-8A43-B19B-F52BFE9A9C65}">
      <dsp:nvSpPr>
        <dsp:cNvPr id="0" name=""/>
        <dsp:cNvSpPr/>
      </dsp:nvSpPr>
      <dsp:spPr>
        <a:xfrm>
          <a:off x="299466" y="2105169"/>
          <a:ext cx="4192524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467" tIns="0" rIns="15846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/>
            <a:t>Appliquer les coûts au volume </a:t>
          </a:r>
          <a:endParaRPr lang="en-US" sz="2100" kern="1200"/>
        </a:p>
      </dsp:txBody>
      <dsp:txXfrm>
        <a:off x="329728" y="2135431"/>
        <a:ext cx="4132000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33519-F3EB-5144-8E17-28661F453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F7148E-F75F-0C45-B78B-35012F7B0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73C423-CFDE-2743-8BE8-F6C39BFF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596DE4-DCF1-994F-ABB0-25320586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EE922E-0BCC-D34F-B24D-C077A042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214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90349F-B3C6-8140-AE66-EB579172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FA667C-D5E6-C843-9396-02447BA6D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D065D6-38FA-7446-8250-B1B919B2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96B325-C6F8-6741-A6E0-B55EDFF88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25E5E9-93C9-1444-957E-6BE9B6BE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91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98FDABD-CB2B-BC4D-8FF7-A7739C718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7230C3E-0E46-7E45-B9AC-35CC0B29C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BF48DE-3904-A545-B4D8-816CB4A6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BF167A-A593-134C-AB21-E30BFAAC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356A5A-3103-564A-982A-67829B80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183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6CC63D-B68B-CB4F-A77C-22F959ED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8CC4A-1D97-FB42-9C29-C786239AD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F63808-4986-824A-94DF-9AD66EF70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BC64C9-E39B-0D4B-B5BC-1E4ACEE7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7C05E4-044C-6141-A948-DC0A7C1D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511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DF730-63CB-E84D-906D-CC1C8E75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32221B-468E-F641-B173-B2831CAE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96C374-7984-9047-9BC7-B5C288D4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4A1F5C-5D1D-9348-818B-FD6F92B0B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B7DD59-FC6C-CC4C-B302-85083FE8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279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1671C-4A78-4241-9C38-E8ABAF1E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B54DBC-BA75-9347-8FD7-799BD43CA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455BE4-3C92-414A-9452-92F4A1D01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F153F8-90FF-2E44-887C-BCF8802E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8B5729-FABE-5247-8EDC-B2DF199B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C45590-CC5F-5D4B-859E-FDA01B9A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834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4F763B-172E-0C47-8CA1-7B1A53F6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6F5C2B-D541-1E46-B74A-A69693B57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0C3A23-5523-B846-AB77-BB20B54A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C94196-BA8F-AB48-A060-65F28881A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2A787D-BD15-1044-9ECF-361E70C1C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EDBBD5C-C257-B04C-A72A-42DB433D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8C181C-C8C2-5049-9C20-998891B2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DCF403-9703-4548-814B-2A1603D5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485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3CDDA-996F-F247-8396-CBA4DE41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2DB1FC-BB5E-6141-A5FF-CBBB4FD5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9C32A9-5258-7B40-83F6-F4B89E1A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1E01F0-41FC-9C4F-B4ED-FBD55F6A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286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B517B84-F818-A14E-B6D2-CDDDD306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DA4643A-A87C-264F-83CA-2EE3C264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F984BA-F322-E748-A0AD-1EF41ADF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801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A18C1-8B19-5543-B5AB-F6E8CA66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72A577-A863-1A42-BC65-C03CCA68F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09E829-D3B1-4045-B4DD-65C9A9AA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B24467-1ADB-F844-904E-C805E5E3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2912EE-A3DE-2249-B16B-18A2C409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116EB5-71DF-6740-ADBB-7C9D524D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739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C129EE-716B-7444-AD48-66C26A1D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9BC6040-1091-3447-AE8F-C6B68E844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FF4D1F-197E-DE4D-837F-ECEC6FC96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3A8E377-66E7-5645-8DDE-74270079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7BCEB1-FE57-A746-B7DF-C4695DBE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DDBCC7-ED87-874A-9EC0-9AB377D4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166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3DB24A1-0C37-BE4C-93CA-E6B7A4D4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3CB352-33BF-6747-B3AB-740B1033D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6AB82C-6D88-BB47-8A21-6E3CF704B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A7D7CD-2209-6048-A3CE-8D2033F0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B208AE-633A-BD40-A624-36378B6AA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DC0B18C-1B08-404E-8B21-C2465B0EA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155" b="315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A47ECD6-52C1-084B-BA79-A0322FCC3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/>
              <a:t>Conception d’un générateur thermoélectrique optimisé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DFFA2A-918C-6E49-91A2-EA04DEE19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408111"/>
          </a:xfrm>
        </p:spPr>
        <p:txBody>
          <a:bodyPr>
            <a:normAutofit/>
          </a:bodyPr>
          <a:lstStyle/>
          <a:p>
            <a:r>
              <a:rPr lang="fr-FR" dirty="0"/>
              <a:t>Par:</a:t>
            </a:r>
          </a:p>
          <a:p>
            <a:r>
              <a:rPr lang="fr-FR" dirty="0"/>
              <a:t>Olivier Bouliane et </a:t>
            </a:r>
          </a:p>
          <a:p>
            <a:r>
              <a:rPr lang="fr-FR" dirty="0"/>
              <a:t>Antoine Fortin</a:t>
            </a:r>
          </a:p>
        </p:txBody>
      </p:sp>
    </p:spTree>
    <p:extLst>
      <p:ext uri="{BB962C8B-B14F-4D97-AF65-F5344CB8AC3E}">
        <p14:creationId xmlns:p14="http://schemas.microsoft.com/office/powerpoint/2010/main" val="95095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7E0898-18FD-FD4D-8D65-D8240999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fr-FR" sz="2800"/>
              <a:t>Partie 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2DC654-486B-C64D-9278-0A5BF581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fr-FR" sz="2000"/>
              <a:t>Modélisation</a:t>
            </a:r>
          </a:p>
          <a:p>
            <a:endParaRPr lang="fr-FR" sz="20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829CA0-7A2F-4C46-AD31-79BDCEEAE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1554088"/>
            <a:ext cx="646331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D0C173A9-05B8-8746-8761-2D4D4314A8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3580555"/>
                  </p:ext>
                </p:extLst>
              </p:nvPr>
            </p:nvGraphicFramePr>
            <p:xfrm>
              <a:off x="5347744" y="643467"/>
              <a:ext cx="6150808" cy="541020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314729">
                      <a:extLst>
                        <a:ext uri="{9D8B030D-6E8A-4147-A177-3AD203B41FA5}">
                          <a16:colId xmlns:a16="http://schemas.microsoft.com/office/drawing/2014/main" val="3099566225"/>
                        </a:ext>
                      </a:extLst>
                    </a:gridCol>
                    <a:gridCol w="1452428">
                      <a:extLst>
                        <a:ext uri="{9D8B030D-6E8A-4147-A177-3AD203B41FA5}">
                          <a16:colId xmlns:a16="http://schemas.microsoft.com/office/drawing/2014/main" val="2137940630"/>
                        </a:ext>
                      </a:extLst>
                    </a:gridCol>
                    <a:gridCol w="2383651">
                      <a:extLst>
                        <a:ext uri="{9D8B030D-6E8A-4147-A177-3AD203B41FA5}">
                          <a16:colId xmlns:a16="http://schemas.microsoft.com/office/drawing/2014/main" val="2362052378"/>
                        </a:ext>
                      </a:extLst>
                    </a:gridCol>
                  </a:tblGrid>
                  <a:tr h="291217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Constantes données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7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Variables dépendantes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7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Variables indépendantes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7B7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95531"/>
                      </a:ext>
                    </a:extLst>
                  </a:tr>
                  <a:tr h="297711">
                    <a:tc>
                      <a:txBody>
                        <a:bodyPr/>
                        <a:lstStyle/>
                        <a:p>
                          <a:pPr indent="457200"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=90°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H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9850239"/>
                      </a:ext>
                    </a:extLst>
                  </a:tr>
                  <a:tr h="297711">
                    <a:tc>
                      <a:txBody>
                        <a:bodyPr/>
                        <a:lstStyle/>
                        <a:p>
                          <a:pPr indent="457200"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=10°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Q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752448"/>
                      </a:ext>
                    </a:extLst>
                  </a:tr>
                  <a:tr h="291217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=90°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−10°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=80°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Nm(nombre d’éléments par module)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4759322"/>
                      </a:ext>
                    </a:extLst>
                  </a:tr>
                  <a:tr h="566541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Masse volumique de l'eau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=1000</m:t>
                                </m:r>
                                <m:f>
                                  <m:f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𝐾𝑔</m:t>
                                    </m:r>
                                  </m:num>
                                  <m:den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Ntot(nombre d’éléments par générateur)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7879549"/>
                      </a:ext>
                    </a:extLst>
                  </a:tr>
                  <a:tr h="592334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Capacité thermique massique de l’eau: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=4180</m:t>
                                </m:r>
                                <m:f>
                                  <m:f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num>
                                  <m:den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𝐾𝑔</m:t>
                                    </m:r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NM(nombre de modules)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157945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Débit massique: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  <a:p>
                          <a:pPr indent="457200"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ṁ=1,667</m:t>
                                </m:r>
                                <m:f>
                                  <m:f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𝐾𝑔</m:t>
                                    </m:r>
                                  </m:num>
                                  <m:den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𝑑𝑇</m:t>
                                </m:r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9283318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100" b="0" i="1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CA" sz="1100" b="0" i="1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=100</m:t>
                                </m:r>
                                <m:f>
                                  <m:fPr>
                                    <m:ctrlPr>
                                      <a:rPr lang="fr-CA" sz="11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1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fr-CA" sz="11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r>
                                      <a:rPr lang="fr-CA" sz="1100" b="0" i="1" u="none" strike="noStrike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CA" sz="1100" b="0" i="0" u="none" strike="noStrike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K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587194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𝑇𝐸</m:t>
                                    </m:r>
                                  </m:sub>
                                </m:sSub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=1.8∗</m:t>
                                </m:r>
                                <m:sSup>
                                  <m:sSup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Ω∗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K0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9235663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=40 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x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73701149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𝑘𝑝</m:t>
                                </m:r>
                                <m:r>
                                  <a:rPr lang="fr-CA" sz="10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=35,3</m:t>
                                </m:r>
                                <m:f>
                                  <m:fPr>
                                    <m:ctrlP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fr-CA" sz="1000" b="0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50807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D0C173A9-05B8-8746-8761-2D4D4314A8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3580555"/>
                  </p:ext>
                </p:extLst>
              </p:nvPr>
            </p:nvGraphicFramePr>
            <p:xfrm>
              <a:off x="5347744" y="643467"/>
              <a:ext cx="6150808" cy="541020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314729">
                      <a:extLst>
                        <a:ext uri="{9D8B030D-6E8A-4147-A177-3AD203B41FA5}">
                          <a16:colId xmlns:a16="http://schemas.microsoft.com/office/drawing/2014/main" val="3099566225"/>
                        </a:ext>
                      </a:extLst>
                    </a:gridCol>
                    <a:gridCol w="1452428">
                      <a:extLst>
                        <a:ext uri="{9D8B030D-6E8A-4147-A177-3AD203B41FA5}">
                          <a16:colId xmlns:a16="http://schemas.microsoft.com/office/drawing/2014/main" val="2137940630"/>
                        </a:ext>
                      </a:extLst>
                    </a:gridCol>
                    <a:gridCol w="2383651">
                      <a:extLst>
                        <a:ext uri="{9D8B030D-6E8A-4147-A177-3AD203B41FA5}">
                          <a16:colId xmlns:a16="http://schemas.microsoft.com/office/drawing/2014/main" val="2362052378"/>
                        </a:ext>
                      </a:extLst>
                    </a:gridCol>
                  </a:tblGrid>
                  <a:tr h="291217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Constantes données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7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Variables dépendantes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7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Variables indépendantes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B7B7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4495531"/>
                      </a:ext>
                    </a:extLst>
                  </a:tr>
                  <a:tr h="29771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104348" r="-165027" b="-166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404" t="-104348" r="-164912" b="-166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H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9850239"/>
                      </a:ext>
                    </a:extLst>
                  </a:tr>
                  <a:tr h="29771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195833" r="-165027" b="-14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404" t="-195833" r="-164912" b="-14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Q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1752448"/>
                      </a:ext>
                    </a:extLst>
                  </a:tr>
                  <a:tr h="291217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308696" r="-165027" b="-145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404" t="-308696" r="-164912" b="-145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Nm(nombre d’éléments par module)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24759322"/>
                      </a:ext>
                    </a:extLst>
                  </a:tr>
                  <a:tr h="566541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208889" r="-165027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404" t="-208889" r="-164912" b="-6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Ntot(nombre d’éléments par générateur)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7879549"/>
                      </a:ext>
                    </a:extLst>
                  </a:tr>
                  <a:tr h="5923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302174" r="-165027" b="-5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404" t="-302174" r="-164912" b="-5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NM(nombre de modules)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157945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377551" r="-165027" b="-3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1404" t="-377551" r="-164912" b="-3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9283318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487500" r="-165027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K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78587194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575510" r="-1650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K0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9235663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689583" r="-165027" b="-10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CA" sz="1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x</a:t>
                          </a: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73701149"/>
                      </a:ext>
                    </a:extLst>
                  </a:tr>
                  <a:tr h="614695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6" t="-773469" r="-165027" b="-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fr-CA" sz="1500" b="0" i="0" u="none" strike="noStrike">
                              <a:effectLst/>
                              <a:latin typeface="Arial" panose="020B0604020202020204" pitchFamily="34" charset="0"/>
                            </a:rPr>
                          </a:br>
                          <a:endParaRPr lang="fr-CA" sz="15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54446" marR="54446" marT="54446" marB="54446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50807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72520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7E0898-18FD-FD4D-8D65-D8240999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fr-FR" sz="2800" dirty="0"/>
              <a:t>Partie 3: Suite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2DC654-486B-C64D-9278-0A5BF581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fr-FR" sz="2000"/>
              <a:t>Modélisation</a:t>
            </a:r>
          </a:p>
          <a:p>
            <a:endParaRPr lang="fr-FR" sz="20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829CA0-7A2F-4C46-AD31-79BDCEEAE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1554088"/>
            <a:ext cx="646331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A9C3A19-183A-FD49-AC5F-C94A0E85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684" y="14193"/>
            <a:ext cx="5952208" cy="39210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D49B6-74D6-3D47-8444-B23E18396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82" y="4277531"/>
            <a:ext cx="3965804" cy="23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7E0898-18FD-FD4D-8D65-D8240999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fr-FR" sz="2800" dirty="0"/>
              <a:t>Partie 3: Suite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2DC654-486B-C64D-9278-0A5BF581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fr-FR" sz="2000"/>
              <a:t>Modélisation</a:t>
            </a:r>
          </a:p>
          <a:p>
            <a:endParaRPr lang="fr-FR" sz="20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829CA0-7A2F-4C46-AD31-79BDCEEAE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1554088"/>
            <a:ext cx="646331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673801B-3AE2-1241-9198-7BC36DB4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539" y="0"/>
            <a:ext cx="5342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3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7E0898-18FD-FD4D-8D65-D8240999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fr-FR" sz="2800" dirty="0"/>
              <a:t>Partie 3: Suite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2DC654-486B-C64D-9278-0A5BF581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fr-FR" sz="2000"/>
              <a:t>Modélisation</a:t>
            </a:r>
          </a:p>
          <a:p>
            <a:endParaRPr lang="fr-FR" sz="20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829CA0-7A2F-4C46-AD31-79BDCEEAE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1554088"/>
            <a:ext cx="646331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0759E2-B600-064A-89A5-4AF8EBDBB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926" y="0"/>
            <a:ext cx="5577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43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A32FFF-E5F1-2541-A13F-1B78A3E1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À quoi s’attendre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2EDB898-F2E3-1D48-B0E2-A1CDB230B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640" y="2426818"/>
            <a:ext cx="4321770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008AB38-6701-8341-9C14-D9202E324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163" y="2426818"/>
            <a:ext cx="519173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76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73E0D4-9B0D-DE4E-9014-25D9ED9E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Puissance pour H et L selon x=0.5mm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9F0E795-AB0F-E94C-949C-17A789E6D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264" y="2509911"/>
            <a:ext cx="565037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3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1973E0D4-9B0D-DE4E-9014-25D9ED9EA0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6073" y="466578"/>
                <a:ext cx="11139854" cy="930447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CA" sz="360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𝑃</m:t>
                    </m:r>
                    <m:r>
                      <a:rPr lang="fr-CA" sz="36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𝑢𝑖𝑠𝑠𝑎𝑛𝑐𝑒</m:t>
                    </m:r>
                    <m:r>
                      <a:rPr lang="fr-CA" sz="3600" b="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lang="en-US" sz="3600" kern="1200" dirty="0">
                    <a:solidFill>
                      <a:srgbClr val="FFFFFF"/>
                    </a:solidFill>
                    <a:ea typeface="+mj-ea"/>
                    <a:cs typeface="+mj-cs"/>
                  </a:rPr>
                  <a:t>pour H et N selon x=0.5mm</a:t>
                </a: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1973E0D4-9B0D-DE4E-9014-25D9ED9EA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6073" y="466578"/>
                <a:ext cx="11139854" cy="930447"/>
              </a:xfrm>
              <a:blipFill>
                <a:blip r:embed="rId2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D3F0241-B6CA-9446-8BE7-043118B2A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6206" y="2509911"/>
            <a:ext cx="680448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0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1973E0D4-9B0D-DE4E-9014-25D9ED9EA0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46351" y="433545"/>
                <a:ext cx="11139854" cy="930447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𝑃𝑢𝑖𝑠𝑠𝑎𝑛𝑐𝑒</m:t>
                        </m:r>
                      </m:num>
                      <m:den>
                        <m:r>
                          <a:rPr lang="en-US" sz="3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</m:den>
                    </m:f>
                    <m:r>
                      <a:rPr lang="en-US" sz="3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FFFFFF"/>
                    </a:solidFill>
                  </a:rPr>
                  <a:t>pour H et L selon x=0.5mm</a:t>
                </a:r>
                <a:endParaRPr lang="en-US" sz="38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1973E0D4-9B0D-DE4E-9014-25D9ED9EA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6351" y="433545"/>
                <a:ext cx="11139854" cy="930447"/>
              </a:xfr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CD97277-C99A-9B4D-9B09-04851C781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567" y="2652464"/>
            <a:ext cx="5455917" cy="354634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86A3D64D-D3A6-054B-BB81-E2B3302D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2652464"/>
            <a:ext cx="5455917" cy="35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6572BD0-4C0E-784D-A9B5-954775FF00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46351" y="433545"/>
                <a:ext cx="11139854" cy="930447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𝑃𝑢𝑖𝑠𝑠𝑎𝑛𝑐𝑒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</m:den>
                    </m:f>
                    <m:r>
                      <a:rPr lang="en-US" sz="3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FFFFFF"/>
                    </a:solidFill>
                  </a:rPr>
                  <a:t>pour x et L selon H=1mm</a:t>
                </a:r>
                <a:endParaRPr lang="en-US" sz="38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A6572BD0-4C0E-784D-A9B5-954775FF0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6351" y="433545"/>
                <a:ext cx="11139854" cy="930447"/>
              </a:xfr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2EA29270-5982-2A42-827D-CD81DB2F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567" y="2529705"/>
            <a:ext cx="5455917" cy="37918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85BEBEC3-DF85-C943-ACDA-5D11917E0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2529705"/>
            <a:ext cx="5455917" cy="37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8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3628D63-5D87-6742-9A0A-F3D0444A2B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6073" y="466578"/>
                <a:ext cx="11139854" cy="930447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𝑃𝑢𝑖𝑠𝑠𝑎𝑛𝑐𝑒</m:t>
                        </m:r>
                      </m:num>
                      <m:den>
                        <m:r>
                          <a:rPr lang="en-US" sz="3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</m:den>
                    </m:f>
                    <m:r>
                      <a:rPr lang="en-US" sz="3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FFFFFF"/>
                    </a:solidFill>
                  </a:rPr>
                  <a:t>pour H et N selon x=0.5mm</a:t>
                </a:r>
                <a:endParaRPr lang="en-US" sz="540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3628D63-5D87-6742-9A0A-F3D0444A2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6073" y="466578"/>
                <a:ext cx="11139854" cy="930447"/>
              </a:xfr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40297FA-2293-684E-BF7D-57800B2AB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8164" y="2509911"/>
            <a:ext cx="590057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5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2F80D-AFF8-0642-873A-C495F7F8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032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Sommaire de la présentation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Espace réservé du contenu 2">
                <a:extLst>
                  <a:ext uri="{FF2B5EF4-FFF2-40B4-BE49-F238E27FC236}">
                    <a16:creationId xmlns:a16="http://schemas.microsoft.com/office/drawing/2014/main" id="{772B2F16-0798-4297-843D-B2B9A191219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73504143"/>
                  </p:ext>
                </p:extLst>
              </p:nvPr>
            </p:nvGraphicFramePr>
            <p:xfrm>
              <a:off x="914400" y="1460500"/>
              <a:ext cx="10353675" cy="50249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5" name="Espace réservé du contenu 2">
                <a:extLst>
                  <a:ext uri="{FF2B5EF4-FFF2-40B4-BE49-F238E27FC236}">
                    <a16:creationId xmlns:a16="http://schemas.microsoft.com/office/drawing/2014/main" id="{772B2F16-0798-4297-843D-B2B9A191219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73504143"/>
                  </p:ext>
                </p:extLst>
              </p:nvPr>
            </p:nvGraphicFramePr>
            <p:xfrm>
              <a:off x="914400" y="1460500"/>
              <a:ext cx="10353675" cy="50249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38504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5BD21B87-4B71-644C-8F0C-72B80C06F0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6073" y="466578"/>
                <a:ext cx="11139854" cy="930447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𝑃𝑢𝑖𝑠𝑠𝑎𝑛𝑐𝑒</m:t>
                        </m:r>
                      </m:num>
                      <m:den>
                        <m:r>
                          <a:rPr lang="en-US" sz="3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𝑉𝑜𝑙𝑢𝑚𝑒</m:t>
                        </m:r>
                      </m:den>
                    </m:f>
                    <m:r>
                      <a:rPr lang="en-US" sz="3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FFFFFF"/>
                    </a:solidFill>
                  </a:rPr>
                  <a:t>pour H et x selon L=1.4mm</a:t>
                </a:r>
                <a:endParaRPr lang="en-US" sz="540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5BD21B87-4B71-644C-8F0C-72B80C06F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6073" y="466578"/>
                <a:ext cx="11139854" cy="930447"/>
              </a:xfrm>
              <a:blipFill>
                <a:blip r:embed="rId2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C145098-A476-2E40-8B81-F040822A5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1230" y="2393785"/>
            <a:ext cx="6409148" cy="39976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D6DEE8-3C12-A64D-8A29-46B4922B16D2}"/>
              </a:ext>
            </a:extLst>
          </p:cNvPr>
          <p:cNvSpPr txBox="1"/>
          <p:nvPr/>
        </p:nvSpPr>
        <p:spPr>
          <a:xfrm>
            <a:off x="1257300" y="30207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B22522-E135-FF43-BC09-0BD509781543}"/>
              </a:ext>
            </a:extLst>
          </p:cNvPr>
          <p:cNvSpPr txBox="1"/>
          <p:nvPr/>
        </p:nvSpPr>
        <p:spPr>
          <a:xfrm>
            <a:off x="1110343" y="2743200"/>
            <a:ext cx="318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Problème de notre optimisation</a:t>
            </a:r>
          </a:p>
        </p:txBody>
      </p:sp>
    </p:spTree>
    <p:extLst>
      <p:ext uri="{BB962C8B-B14F-4D97-AF65-F5344CB8AC3E}">
        <p14:creationId xmlns:p14="http://schemas.microsoft.com/office/powerpoint/2010/main" val="1613645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C09C38-EB25-9441-B166-2DB9B44F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43" y="371959"/>
            <a:ext cx="4645250" cy="968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Algorithme</a:t>
            </a:r>
            <a:endParaRPr lang="en-US" sz="6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367A-1CEA-4F8C-91FC-14EFED290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7" r="2159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0824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248F6A-105C-F24F-9601-46150EC0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Résultats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259EB71-C008-9548-9D79-5083E6154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0554" y="2516877"/>
            <a:ext cx="6246307" cy="39976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3140EF8-5687-4040-A7FF-D7F3D0A4C530}"/>
              </a:ext>
            </a:extLst>
          </p:cNvPr>
          <p:cNvSpPr txBox="1"/>
          <p:nvPr/>
        </p:nvSpPr>
        <p:spPr>
          <a:xfrm>
            <a:off x="774915" y="2681207"/>
            <a:ext cx="34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Résultat de l’optimisation du code:</a:t>
            </a:r>
          </a:p>
        </p:txBody>
      </p:sp>
    </p:spTree>
    <p:extLst>
      <p:ext uri="{BB962C8B-B14F-4D97-AF65-F5344CB8AC3E}">
        <p14:creationId xmlns:p14="http://schemas.microsoft.com/office/powerpoint/2010/main" val="1857812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8CC7A8-0833-4B40-BFC5-C7EAF1D7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latin typeface="+mj-lt"/>
                <a:ea typeface="+mj-ea"/>
                <a:cs typeface="+mj-cs"/>
              </a:rPr>
              <a:t>Ajout futur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8F14D74D-6C3C-44F7-8DE4-4A439F3B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>
                <a:normAutofit/>
              </a:bodyPr>
              <a:lstStyle/>
              <a:p>
                <a:r>
                  <a:rPr lang="en-US" sz="2000"/>
                  <a:t>Prendre en considération le volume de l’échangeur de chaleur.</a:t>
                </a:r>
              </a:p>
              <a:p>
                <a:r>
                  <a:rPr lang="en-US" sz="2000"/>
                  <a:t>Rendu a un certaine longueur Hec,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fr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/>
                  <a:t>, donc puissance maximale.</a:t>
                </a:r>
              </a:p>
              <a:p>
                <a:r>
                  <a:rPr lang="en-US" sz="2000"/>
                  <a:t>On doit faire le code.</a:t>
                </a:r>
              </a:p>
            </p:txBody>
          </p:sp>
        </mc:Choice>
        <mc:Fallback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8F14D74D-6C3C-44F7-8DE4-4A439F3B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504" t="-1852" r="-22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7A24EBA6-2466-734D-9872-EF9EE8F1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492" y="3429000"/>
            <a:ext cx="5111149" cy="34290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B2EB663-2ADF-A84C-B41C-1FD801B4C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492" y="0"/>
            <a:ext cx="51162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2E301B6-74B5-8247-971E-831AE0C6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847" y="1524334"/>
            <a:ext cx="5748141" cy="40030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E6F417-BF99-7949-AA82-66D2C57F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334"/>
            <a:ext cx="5748140" cy="40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2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0D8BA4-14E2-794B-942A-BA35E28F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fr-FR" dirty="0"/>
              <a:t>Améliorations futures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E5CBD-1428-4929-83BF-F21EA73F3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1" r="3018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922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DCF812-68E4-A54E-9A3B-7325779B1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fr-FR" sz="2000"/>
              <a:t>En considérant l’échangeur</a:t>
            </a:r>
          </a:p>
          <a:p>
            <a:pPr lvl="1"/>
            <a:r>
              <a:rPr lang="fr-FR" sz="2000"/>
              <a:t>Déterminer un nouveau</a:t>
            </a:r>
          </a:p>
          <a:p>
            <a:pPr lvl="2"/>
            <a:r>
              <a:rPr lang="fr-FR" dirty="0"/>
              <a:t>L, H, x et N pour le module</a:t>
            </a:r>
          </a:p>
          <a:p>
            <a:pPr lvl="2"/>
            <a:r>
              <a:rPr lang="fr-FR"/>
              <a:t>Hec</a:t>
            </a:r>
            <a:r>
              <a:rPr lang="fr-FR" dirty="0"/>
              <a:t>, </a:t>
            </a:r>
            <a:r>
              <a:rPr lang="fr-FR"/>
              <a:t>Lpec</a:t>
            </a:r>
            <a:r>
              <a:rPr lang="fr-FR" dirty="0"/>
              <a:t>, </a:t>
            </a:r>
            <a:r>
              <a:rPr lang="fr-FR"/>
              <a:t>Hpec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8941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638B808-3128-4131-916F-713C3B7F2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331534" cy="6858000"/>
          </a:xfrm>
          <a:custGeom>
            <a:avLst/>
            <a:gdLst>
              <a:gd name="connsiteX0" fmla="*/ 5331534 w 5331534"/>
              <a:gd name="connsiteY0" fmla="*/ 0 h 6858000"/>
              <a:gd name="connsiteX1" fmla="*/ 69075 w 5331534"/>
              <a:gd name="connsiteY1" fmla="*/ 0 h 6858000"/>
              <a:gd name="connsiteX2" fmla="*/ 35131 w 5331534"/>
              <a:gd name="connsiteY2" fmla="*/ 267128 h 6858000"/>
              <a:gd name="connsiteX3" fmla="*/ 0 w 5331534"/>
              <a:gd name="connsiteY3" fmla="*/ 962845 h 6858000"/>
              <a:gd name="connsiteX4" fmla="*/ 3276103 w 5331534"/>
              <a:gd name="connsiteY4" fmla="*/ 6782205 h 6858000"/>
              <a:gd name="connsiteX5" fmla="*/ 3407923 w 5331534"/>
              <a:gd name="connsiteY5" fmla="*/ 6858000 h 6858000"/>
              <a:gd name="connsiteX6" fmla="*/ 5331534 w 533153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1534" h="6858000">
                <a:moveTo>
                  <a:pt x="5331534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5331534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9928CB4-FA8A-471E-A802-B1B3E34FD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3318" cy="6860381"/>
          </a:xfrm>
          <a:custGeom>
            <a:avLst/>
            <a:gdLst>
              <a:gd name="connsiteX0" fmla="*/ 0 w 5203198"/>
              <a:gd name="connsiteY0" fmla="*/ 0 h 6858000"/>
              <a:gd name="connsiteX1" fmla="*/ 5142946 w 5203198"/>
              <a:gd name="connsiteY1" fmla="*/ 0 h 6858000"/>
              <a:gd name="connsiteX2" fmla="*/ 5161772 w 5203198"/>
              <a:gd name="connsiteY2" fmla="*/ 133740 h 6858000"/>
              <a:gd name="connsiteX3" fmla="*/ 5203198 w 5203198"/>
              <a:gd name="connsiteY3" fmla="*/ 874296 h 6858000"/>
              <a:gd name="connsiteX4" fmla="*/ 1980154 w 5203198"/>
              <a:gd name="connsiteY4" fmla="*/ 6678378 h 6858000"/>
              <a:gd name="connsiteX5" fmla="*/ 1700330 w 5203198"/>
              <a:gd name="connsiteY5" fmla="*/ 6858000 h 6858000"/>
              <a:gd name="connsiteX6" fmla="*/ 0 w 5203198"/>
              <a:gd name="connsiteY6" fmla="*/ 6858000 h 6858000"/>
              <a:gd name="connsiteX0" fmla="*/ 0 w 5203198"/>
              <a:gd name="connsiteY0" fmla="*/ 2381 h 6860381"/>
              <a:gd name="connsiteX1" fmla="*/ 5135802 w 5203198"/>
              <a:gd name="connsiteY1" fmla="*/ 0 h 6860381"/>
              <a:gd name="connsiteX2" fmla="*/ 5161772 w 5203198"/>
              <a:gd name="connsiteY2" fmla="*/ 136121 h 6860381"/>
              <a:gd name="connsiteX3" fmla="*/ 5203198 w 5203198"/>
              <a:gd name="connsiteY3" fmla="*/ 876677 h 6860381"/>
              <a:gd name="connsiteX4" fmla="*/ 1980154 w 5203198"/>
              <a:gd name="connsiteY4" fmla="*/ 6680759 h 6860381"/>
              <a:gd name="connsiteX5" fmla="*/ 1700330 w 5203198"/>
              <a:gd name="connsiteY5" fmla="*/ 6860381 h 6860381"/>
              <a:gd name="connsiteX6" fmla="*/ 0 w 5203198"/>
              <a:gd name="connsiteY6" fmla="*/ 6860381 h 6860381"/>
              <a:gd name="connsiteX7" fmla="*/ 0 w 5203198"/>
              <a:gd name="connsiteY7" fmla="*/ 2381 h 6860381"/>
              <a:gd name="connsiteX0" fmla="*/ 0 w 5203198"/>
              <a:gd name="connsiteY0" fmla="*/ 2381 h 6860381"/>
              <a:gd name="connsiteX1" fmla="*/ 5142946 w 5203198"/>
              <a:gd name="connsiteY1" fmla="*/ 0 h 6860381"/>
              <a:gd name="connsiteX2" fmla="*/ 5161772 w 5203198"/>
              <a:gd name="connsiteY2" fmla="*/ 136121 h 6860381"/>
              <a:gd name="connsiteX3" fmla="*/ 5203198 w 5203198"/>
              <a:gd name="connsiteY3" fmla="*/ 876677 h 6860381"/>
              <a:gd name="connsiteX4" fmla="*/ 1980154 w 5203198"/>
              <a:gd name="connsiteY4" fmla="*/ 6680759 h 6860381"/>
              <a:gd name="connsiteX5" fmla="*/ 1700330 w 5203198"/>
              <a:gd name="connsiteY5" fmla="*/ 6860381 h 6860381"/>
              <a:gd name="connsiteX6" fmla="*/ 0 w 5203198"/>
              <a:gd name="connsiteY6" fmla="*/ 6860381 h 6860381"/>
              <a:gd name="connsiteX7" fmla="*/ 0 w 5203198"/>
              <a:gd name="connsiteY7" fmla="*/ 2381 h 6860381"/>
              <a:gd name="connsiteX0" fmla="*/ 0 w 5203198"/>
              <a:gd name="connsiteY0" fmla="*/ 2381 h 6860381"/>
              <a:gd name="connsiteX1" fmla="*/ 5142946 w 5203198"/>
              <a:gd name="connsiteY1" fmla="*/ 0 h 6860381"/>
              <a:gd name="connsiteX2" fmla="*/ 5161772 w 5203198"/>
              <a:gd name="connsiteY2" fmla="*/ 136121 h 6860381"/>
              <a:gd name="connsiteX3" fmla="*/ 5203198 w 5203198"/>
              <a:gd name="connsiteY3" fmla="*/ 876677 h 6860381"/>
              <a:gd name="connsiteX4" fmla="*/ 1980154 w 5203198"/>
              <a:gd name="connsiteY4" fmla="*/ 6680759 h 6860381"/>
              <a:gd name="connsiteX5" fmla="*/ 1678899 w 5203198"/>
              <a:gd name="connsiteY5" fmla="*/ 6860381 h 6860381"/>
              <a:gd name="connsiteX6" fmla="*/ 0 w 5203198"/>
              <a:gd name="connsiteY6" fmla="*/ 6860381 h 6860381"/>
              <a:gd name="connsiteX7" fmla="*/ 0 w 5203198"/>
              <a:gd name="connsiteY7" fmla="*/ 2381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3198" h="6860381">
                <a:moveTo>
                  <a:pt x="0" y="2381"/>
                </a:moveTo>
                <a:lnTo>
                  <a:pt x="5142946" y="0"/>
                </a:lnTo>
                <a:cubicBezTo>
                  <a:pt x="5149221" y="44580"/>
                  <a:pt x="5155497" y="91541"/>
                  <a:pt x="5161772" y="136121"/>
                </a:cubicBezTo>
                <a:cubicBezTo>
                  <a:pt x="5189165" y="379610"/>
                  <a:pt x="5203198" y="626664"/>
                  <a:pt x="5203198" y="876677"/>
                </a:cubicBezTo>
                <a:cubicBezTo>
                  <a:pt x="5203198" y="3251799"/>
                  <a:pt x="3936740" y="5359908"/>
                  <a:pt x="1980154" y="6680759"/>
                </a:cubicBezTo>
                <a:lnTo>
                  <a:pt x="1678899" y="6860381"/>
                </a:lnTo>
                <a:lnTo>
                  <a:pt x="0" y="6860381"/>
                </a:lnTo>
                <a:lnTo>
                  <a:pt x="0" y="238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C51CBC-21A8-3F42-8FCF-9C86D37D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13976"/>
            <a:ext cx="3639312" cy="3535509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Espace réservé du contenu 2">
                <a:extLst>
                  <a:ext uri="{FF2B5EF4-FFF2-40B4-BE49-F238E27FC236}">
                    <a16:creationId xmlns:a16="http://schemas.microsoft.com/office/drawing/2014/main" id="{738AD7D9-1DC2-48CC-A35B-28E00CB2D7E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2883169"/>
                  </p:ext>
                </p:extLst>
              </p:nvPr>
            </p:nvGraphicFramePr>
            <p:xfrm>
              <a:off x="5646637" y="1355490"/>
              <a:ext cx="5989320" cy="475843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Espace réservé du contenu 2">
                <a:extLst>
                  <a:ext uri="{FF2B5EF4-FFF2-40B4-BE49-F238E27FC236}">
                    <a16:creationId xmlns:a16="http://schemas.microsoft.com/office/drawing/2014/main" id="{738AD7D9-1DC2-48CC-A35B-28E00CB2D7E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42883169"/>
                  </p:ext>
                </p:extLst>
              </p:nvPr>
            </p:nvGraphicFramePr>
            <p:xfrm>
              <a:off x="5646637" y="1355490"/>
              <a:ext cx="5989320" cy="475843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2831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1CEBB9-3B41-874B-A959-33AC00ECA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9193102-8D24-CE48-A537-0C12B277B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259" y="492573"/>
            <a:ext cx="589867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2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BE619F-75BA-A443-B01B-FDC7DC60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664" y="147522"/>
            <a:ext cx="5244301" cy="1538130"/>
          </a:xfrm>
        </p:spPr>
        <p:txBody>
          <a:bodyPr>
            <a:normAutofit/>
          </a:bodyPr>
          <a:lstStyle/>
          <a:p>
            <a:r>
              <a:rPr lang="fr-FR" dirty="0"/>
              <a:t>Mise en contexte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E73AFB-9558-8944-ABBD-3038808E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46" y="2456131"/>
            <a:ext cx="3706169" cy="194573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92946D-EE1B-E142-B1FD-E85109F7F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8" y="1685653"/>
            <a:ext cx="5823642" cy="4833680"/>
          </a:xfrm>
        </p:spPr>
        <p:txBody>
          <a:bodyPr>
            <a:normAutofit lnSpcReduction="10000"/>
          </a:bodyPr>
          <a:lstStyle/>
          <a:p>
            <a:r>
              <a:rPr lang="fr-CA" sz="1600" dirty="0"/>
              <a:t>Utilisations variées</a:t>
            </a:r>
          </a:p>
          <a:p>
            <a:pPr lvl="1"/>
            <a:r>
              <a:rPr lang="fr-CA" sz="1600" dirty="0"/>
              <a:t>Refroidissement tel des réfrigérateurs</a:t>
            </a:r>
          </a:p>
          <a:p>
            <a:pPr lvl="1"/>
            <a:r>
              <a:rPr lang="fr-CA" sz="1600" dirty="0"/>
              <a:t>Capteurs</a:t>
            </a:r>
          </a:p>
          <a:p>
            <a:pPr lvl="1"/>
            <a:r>
              <a:rPr lang="fr-CA" sz="1600" dirty="0"/>
              <a:t>Alimentation</a:t>
            </a:r>
          </a:p>
          <a:p>
            <a:pPr marL="457200" lvl="1" indent="0">
              <a:buNone/>
            </a:pPr>
            <a:endParaRPr lang="fr-CA" sz="1600" dirty="0"/>
          </a:p>
          <a:p>
            <a:r>
              <a:rPr lang="fr-CA" sz="1600" dirty="0"/>
              <a:t>Facteurs / propriétés importantes pour influençant la performance</a:t>
            </a:r>
          </a:p>
          <a:p>
            <a:pPr lvl="1"/>
            <a:r>
              <a:rPr lang="fr-CA" sz="1600" dirty="0"/>
              <a:t>Dimensions du module (L, H, x)</a:t>
            </a:r>
          </a:p>
          <a:p>
            <a:pPr lvl="1"/>
            <a:r>
              <a:rPr lang="fr-CA" sz="1600" dirty="0"/>
              <a:t>Nombre d’éléments (N)</a:t>
            </a:r>
          </a:p>
          <a:p>
            <a:pPr lvl="1"/>
            <a:r>
              <a:rPr lang="fr-CA" sz="1600" dirty="0"/>
              <a:t>Dimension d’un générateur</a:t>
            </a:r>
          </a:p>
          <a:p>
            <a:pPr lvl="1"/>
            <a:r>
              <a:rPr lang="fr-CA" sz="1600" dirty="0"/>
              <a:t>Nombre de modules dans un générateur</a:t>
            </a:r>
          </a:p>
          <a:p>
            <a:pPr lvl="1"/>
            <a:r>
              <a:rPr lang="fr-CA" sz="1600" dirty="0"/>
              <a:t>Type de matériel conducteur ( tellurure de bismuth, alumine)</a:t>
            </a:r>
          </a:p>
          <a:p>
            <a:pPr lvl="1"/>
            <a:endParaRPr lang="fr-CA" sz="1600" dirty="0"/>
          </a:p>
          <a:p>
            <a:r>
              <a:rPr lang="fr-CA" sz="1600" dirty="0"/>
              <a:t>On cherche à optimiser la puissance par rapport au prix</a:t>
            </a:r>
          </a:p>
          <a:p>
            <a:pPr lvl="1"/>
            <a:r>
              <a:rPr lang="fr-CA" sz="1600" dirty="0"/>
              <a:t>Prix dépend du volume de matériel semi-conducteur</a:t>
            </a:r>
          </a:p>
          <a:p>
            <a:pPr lvl="1"/>
            <a:r>
              <a:rPr lang="fr-CA" sz="1600" dirty="0"/>
              <a:t>Donc le prix dépend du volume dicter par L, H et N</a:t>
            </a:r>
          </a:p>
          <a:p>
            <a:pPr lvl="1"/>
            <a:endParaRPr lang="fr-CA" sz="1100" dirty="0"/>
          </a:p>
          <a:p>
            <a:pPr lvl="1"/>
            <a:endParaRPr lang="fr-CA" sz="1100" dirty="0"/>
          </a:p>
          <a:p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06669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9CCE7F-CB9B-CB4E-AAAB-505671A6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fr-FR" sz="2800" dirty="0"/>
              <a:t>Partie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30A68C-6DE4-C54A-BF85-435F5A21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3429000"/>
            <a:ext cx="3363974" cy="2624666"/>
          </a:xfrm>
        </p:spPr>
        <p:txBody>
          <a:bodyPr>
            <a:normAutofit/>
          </a:bodyPr>
          <a:lstStyle/>
          <a:p>
            <a:pPr lvl="0"/>
            <a:r>
              <a:rPr lang="fr-CA" sz="2000" dirty="0"/>
              <a:t>Condition de résistance de charge pour le maximum de puissance avec un module thermoélectrique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CEC4F8-D42F-5547-96F8-A274C98A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320" y="643467"/>
            <a:ext cx="59616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6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AE70D6-84D8-F24F-90F0-B7C9B482E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fr-FR" sz="2800"/>
              <a:t>Partie 1: Suite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8EC622-32FC-B34A-9D3F-B87445686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CA" sz="2000" dirty="0"/>
          </a:p>
          <a:p>
            <a:r>
              <a:rPr lang="fr-CA" sz="2000" dirty="0"/>
              <a:t>Preuve que c’est un maximum</a:t>
            </a:r>
          </a:p>
          <a:p>
            <a:pPr marL="0" indent="0">
              <a:buNone/>
            </a:pPr>
            <a:endParaRPr lang="fr-CA" sz="2000" dirty="0"/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43C2C5-794B-E647-9F34-72C81852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11" y="643467"/>
            <a:ext cx="4706873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26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D81569-A6D6-C747-8BE8-FB5F814EB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Partie</a:t>
            </a:r>
            <a:r>
              <a:rPr lang="en-US" sz="5400" dirty="0">
                <a:solidFill>
                  <a:srgbClr val="FFFFFF"/>
                </a:solidFill>
              </a:rPr>
              <a:t> 2: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44C58BC5-0224-484B-A69A-093CAEC7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881" y="2426818"/>
            <a:ext cx="5060301" cy="39976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128E81-5CD0-3743-B456-97A493C14B0C}"/>
                  </a:ext>
                </a:extLst>
              </p:cNvPr>
              <p:cNvSpPr/>
              <p:nvPr/>
            </p:nvSpPr>
            <p:spPr>
              <a:xfrm>
                <a:off x="134602" y="2718517"/>
                <a:ext cx="6096000" cy="34481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fr-CA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fr-C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CA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endParaRPr lang="fr-CA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fr-C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CA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endParaRPr lang="fr-CA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fr-C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fr-CA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CA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endParaRPr lang="fr-CA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fr-C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CA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fr-CA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fr-CA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fr-C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fr-CA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CA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fr-CA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fr-CA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fr-CA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CA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fr-CA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CA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CA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CA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fr-CA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+2</m:t>
                                    </m:r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fr-CA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fr-CA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CA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CA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0"/>
                  </a:spcAft>
                </a:pPr>
                <a:endParaRPr lang="fr-CA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128E81-5CD0-3743-B456-97A493C14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02" y="2718517"/>
                <a:ext cx="6096000" cy="3448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78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99F5FC-D22E-AE4C-BEF0-9237A2A1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fr-FR" sz="2800"/>
              <a:t>Partie 2: Suite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B1AC3C-1628-45E9-BBA2-DF2E70081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3251200"/>
            <a:ext cx="3363974" cy="2802466"/>
          </a:xfrm>
        </p:spPr>
        <p:txBody>
          <a:bodyPr>
            <a:normAutofit/>
          </a:bodyPr>
          <a:lstStyle/>
          <a:p>
            <a:r>
              <a:rPr lang="fr-CA" sz="2000" dirty="0"/>
              <a:t>Condition de conductance thermique (module) pour le maximum de puissance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9FBCA7-840C-F643-B44A-36E000EA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45" y="643467"/>
            <a:ext cx="355720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2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99F5FC-D22E-AE4C-BEF0-9237A2A1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fr-FR" sz="2800"/>
              <a:t>Partie 2: Suite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B1AC3C-1628-45E9-BBA2-DF2E70081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3251200"/>
            <a:ext cx="3363974" cy="2802466"/>
          </a:xfrm>
        </p:spPr>
        <p:txBody>
          <a:bodyPr>
            <a:normAutofit/>
          </a:bodyPr>
          <a:lstStyle/>
          <a:p>
            <a:r>
              <a:rPr lang="fr-CA" sz="2000" dirty="0"/>
              <a:t>Condition de conductance thermique (échangeur de chaleur) pour le maximum de puissance</a:t>
            </a:r>
          </a:p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032B884-1440-5B40-9A6F-1497A107F149}"/>
                  </a:ext>
                </a:extLst>
              </p:cNvPr>
              <p:cNvSpPr txBox="1"/>
              <p:nvPr/>
            </p:nvSpPr>
            <p:spPr>
              <a:xfrm>
                <a:off x="5486400" y="914400"/>
                <a:ext cx="3871894" cy="352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Sachant que:</a:t>
                </a:r>
              </a:p>
              <a:p>
                <a:endParaRPr lang="fr-FR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fr-CA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fr-CA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fr-CA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∗∆</m:t>
                                  </m:r>
                                  <m:r>
                                    <a:rPr lang="fr-CA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  <m:sup>
                              <m:r>
                                <a:rPr lang="fr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fr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>
                  <a:solidFill>
                    <a:schemeClr val="bg1"/>
                  </a:solidFill>
                </a:endParaRP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Alors, pour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fr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fr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fr-CA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CA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fr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a:rPr lang="fr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fr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A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CA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fr-CA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fr-CA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fr-CA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fr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fr-CA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CA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fr-CA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fr-CA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fr-CA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032B884-1440-5B40-9A6F-1497A107F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914400"/>
                <a:ext cx="3871894" cy="3529749"/>
              </a:xfrm>
              <a:prstGeom prst="rect">
                <a:avLst/>
              </a:prstGeom>
              <a:blipFill>
                <a:blip r:embed="rId2"/>
                <a:stretch>
                  <a:fillRect l="-1311" t="-7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81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93702-B325-9941-BC80-0A3E54C8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fr-FR" sz="2800"/>
              <a:t>Partie 2 : suite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81E2149-DAF4-4CF3-A857-E21656E46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fr-CA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CA" sz="2000" dirty="0"/>
                  <a:t> résultant de cette condition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81E2149-DAF4-4CF3-A857-E21656E46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504" t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2F7633B-28D9-0A41-81CC-14549216D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37" y="643467"/>
            <a:ext cx="3990020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3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570</Words>
  <Application>Microsoft Macintosh PowerPoint</Application>
  <PresentationFormat>Grand écran</PresentationFormat>
  <Paragraphs>140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Thème Office</vt:lpstr>
      <vt:lpstr>Conception d’un générateur thermoélectrique optimisé</vt:lpstr>
      <vt:lpstr>Sommaire de la présentation</vt:lpstr>
      <vt:lpstr>Mise en contexte</vt:lpstr>
      <vt:lpstr>Partie 1</vt:lpstr>
      <vt:lpstr>Partie 1: Suite</vt:lpstr>
      <vt:lpstr>Partie 2:</vt:lpstr>
      <vt:lpstr>Partie 2: Suite</vt:lpstr>
      <vt:lpstr>Partie 2: Suite</vt:lpstr>
      <vt:lpstr>Partie 2 : suite</vt:lpstr>
      <vt:lpstr>Partie 3</vt:lpstr>
      <vt:lpstr>Partie 3: Suite</vt:lpstr>
      <vt:lpstr>Partie 3: Suite</vt:lpstr>
      <vt:lpstr>Partie 3: Suite</vt:lpstr>
      <vt:lpstr>À quoi s’attendre</vt:lpstr>
      <vt:lpstr>Puissance pour H et L selon x=0.5mm</vt:lpstr>
      <vt:lpstr>Puissance pour H et N selon x=0.5mm</vt:lpstr>
      <vt:lpstr>Puissance/Volume  pour H et L selon x=0.5mm</vt:lpstr>
      <vt:lpstr>Puissance/Volume  pour x et L selon H=1mm</vt:lpstr>
      <vt:lpstr>Puissance/Volume  pour H et N selon x=0.5mm</vt:lpstr>
      <vt:lpstr>Puissance/Volume  pour H et x selon L=1.4mm</vt:lpstr>
      <vt:lpstr>Algorithme</vt:lpstr>
      <vt:lpstr>Résultats</vt:lpstr>
      <vt:lpstr>Ajout futur</vt:lpstr>
      <vt:lpstr>Présentation PowerPoint</vt:lpstr>
      <vt:lpstr>Améliorations futures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d’un générateur thermoélectrique optimisé</dc:title>
  <dc:creator>Bouliane, Olivier</dc:creator>
  <cp:lastModifiedBy>Bouliane, Olivier</cp:lastModifiedBy>
  <cp:revision>2</cp:revision>
  <dcterms:created xsi:type="dcterms:W3CDTF">2019-12-08T04:52:47Z</dcterms:created>
  <dcterms:modified xsi:type="dcterms:W3CDTF">2019-12-08T05:08:38Z</dcterms:modified>
</cp:coreProperties>
</file>